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7.xml" ContentType="application/vnd.openxmlformats-officedocument.them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6"/>
    <p:sldMasterId id="2147483660" r:id="rId7"/>
    <p:sldMasterId id="2147483681" r:id="rId8"/>
    <p:sldMasterId id="2147483702" r:id="rId9"/>
    <p:sldMasterId id="2147483722" r:id="rId10"/>
    <p:sldMasterId id="2147483748" r:id="rId11"/>
  </p:sldMasterIdLst>
  <p:notesMasterIdLst>
    <p:notesMasterId r:id="rId42"/>
  </p:notesMasterIdLst>
  <p:sldIdLst>
    <p:sldId id="256" r:id="rId12"/>
    <p:sldId id="293" r:id="rId13"/>
    <p:sldId id="6308" r:id="rId14"/>
    <p:sldId id="6310" r:id="rId15"/>
    <p:sldId id="6389" r:id="rId16"/>
    <p:sldId id="6390" r:id="rId17"/>
    <p:sldId id="6396" r:id="rId18"/>
    <p:sldId id="6370" r:id="rId19"/>
    <p:sldId id="6371" r:id="rId20"/>
    <p:sldId id="6388" r:id="rId21"/>
    <p:sldId id="6359" r:id="rId22"/>
    <p:sldId id="4817" r:id="rId23"/>
    <p:sldId id="6391" r:id="rId24"/>
    <p:sldId id="4631" r:id="rId25"/>
    <p:sldId id="4838" r:id="rId26"/>
    <p:sldId id="6397" r:id="rId27"/>
    <p:sldId id="4840" r:id="rId28"/>
    <p:sldId id="4841" r:id="rId29"/>
    <p:sldId id="6398" r:id="rId30"/>
    <p:sldId id="6399" r:id="rId31"/>
    <p:sldId id="4849" r:id="rId32"/>
    <p:sldId id="6365" r:id="rId33"/>
    <p:sldId id="258" r:id="rId34"/>
    <p:sldId id="4847" r:id="rId35"/>
    <p:sldId id="6343" r:id="rId36"/>
    <p:sldId id="4786" r:id="rId37"/>
    <p:sldId id="4831" r:id="rId38"/>
    <p:sldId id="4835" r:id="rId39"/>
    <p:sldId id="4836" r:id="rId40"/>
    <p:sldId id="740"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MetaPlusLF" panose="02000503060000020004" pitchFamily="2" charset="0"/>
      <p:regular r:id="rId49"/>
      <p:bold r:id="rId5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78" d="100"/>
          <a:sy n="78" d="100"/>
        </p:scale>
        <p:origin x="7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Master" Target="slideMasters/slideMaster2.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7.fntdata"/><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Master" Target="slideMasters/slideMaster3.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B9876-F113-4CC7-85D5-F03756D1BBFC}" type="datetimeFigureOut">
              <a:rPr lang="de-DE" smtClean="0"/>
              <a:t>17.05.2022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6D851-23BF-4716-B17A-FADC5BD34625}" type="slidenum">
              <a:rPr lang="de-DE" smtClean="0"/>
              <a:t>‹Nr.›</a:t>
            </a:fld>
            <a:endParaRPr lang="de-DE"/>
          </a:p>
        </p:txBody>
      </p:sp>
    </p:spTree>
    <p:extLst>
      <p:ext uri="{BB962C8B-B14F-4D97-AF65-F5344CB8AC3E}">
        <p14:creationId xmlns:p14="http://schemas.microsoft.com/office/powerpoint/2010/main" val="3294670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e.wikipedia.org/wiki/Plant_Information_Management_System#cite_note-Berge-1" TargetMode="External"/><Relationship Id="rId13" Type="http://schemas.openxmlformats.org/officeDocument/2006/relationships/hyperlink" Target="https://de.wikipedia.org/wiki/Aspen_Technology" TargetMode="External"/><Relationship Id="rId3" Type="http://schemas.openxmlformats.org/officeDocument/2006/relationships/hyperlink" Target="https://de.wikipedia.org/wiki/Plant_Information_Management_System#mw-head" TargetMode="External"/><Relationship Id="rId7" Type="http://schemas.openxmlformats.org/officeDocument/2006/relationships/hyperlink" Target="https://de.wikipedia.org/wiki/Open_Platform_Communications" TargetMode="External"/><Relationship Id="rId12" Type="http://schemas.openxmlformats.org/officeDocument/2006/relationships/hyperlink" Target="https://de.wikipedia.org/wiki/Intranet" TargetMode="External"/><Relationship Id="rId17" Type="http://schemas.openxmlformats.org/officeDocument/2006/relationships/hyperlink" Target="https://de.wikipedia.org/wiki/SCADA" TargetMode="External"/><Relationship Id="rId2" Type="http://schemas.openxmlformats.org/officeDocument/2006/relationships/slide" Target="../slides/slide14.xml"/><Relationship Id="rId16" Type="http://schemas.openxmlformats.org/officeDocument/2006/relationships/hyperlink" Target="https://de.wikipedia.org/w/index.php?title=Wonderware&amp;action=edit&amp;redlink=1" TargetMode="External"/><Relationship Id="rId1" Type="http://schemas.openxmlformats.org/officeDocument/2006/relationships/notesMaster" Target="../notesMasters/notesMaster1.xml"/><Relationship Id="rId6" Type="http://schemas.openxmlformats.org/officeDocument/2006/relationships/hyperlink" Target="https://de.wikipedia.org/wiki/Prozessleitsystem" TargetMode="External"/><Relationship Id="rId11" Type="http://schemas.openxmlformats.org/officeDocument/2006/relationships/hyperlink" Target="https://de.wikipedia.org/wiki/Enterprise_Resource_Planning" TargetMode="External"/><Relationship Id="rId5" Type="http://schemas.openxmlformats.org/officeDocument/2006/relationships/hyperlink" Target="https://de.wikipedia.org/wiki/Produktionsprozess" TargetMode="External"/><Relationship Id="rId15" Type="http://schemas.openxmlformats.org/officeDocument/2006/relationships/hyperlink" Target="https://de.wikipedia.org/wiki/Honeywell" TargetMode="External"/><Relationship Id="rId10" Type="http://schemas.openxmlformats.org/officeDocument/2006/relationships/hyperlink" Target="https://de.wikipedia.org/wiki/Reporting" TargetMode="External"/><Relationship Id="rId4" Type="http://schemas.openxmlformats.org/officeDocument/2006/relationships/hyperlink" Target="https://de.wikipedia.org/wiki/Plant_Information_Management_System#searchInput" TargetMode="External"/><Relationship Id="rId9" Type="http://schemas.openxmlformats.org/officeDocument/2006/relationships/hyperlink" Target="https://de.wikipedia.org/wiki/Key_Performance_Indicator" TargetMode="External"/><Relationship Id="rId14" Type="http://schemas.openxmlformats.org/officeDocument/2006/relationships/hyperlink" Target="https://de.wikipedia.org/w/index.php?title=Osisoft&amp;action=edit&amp;redlink=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FF0000"/>
                </a:solidFill>
                <a:latin typeface="+mn-lt"/>
              </a:rPr>
              <a:t>Ergänzung Nr.1 in Ventilinseln + Training als Überleitung zu I4.0 </a:t>
            </a:r>
            <a:br>
              <a:rPr lang="de-DE" sz="1200" dirty="0">
                <a:solidFill>
                  <a:srgbClr val="FF0000"/>
                </a:solidFill>
                <a:latin typeface="+mn-lt"/>
              </a:rPr>
            </a:br>
            <a:r>
              <a:rPr lang="de-DE" sz="1200" dirty="0">
                <a:solidFill>
                  <a:srgbClr val="FF0000"/>
                </a:solidFill>
                <a:latin typeface="+mn-lt"/>
                <a:sym typeface="Wingdings" pitchFamily="2" charset="2"/>
              </a:rPr>
              <a:t> deshalb haben wir neue / bessere Antworten </a:t>
            </a:r>
            <a:endParaRPr lang="en-GB" sz="1200" dirty="0">
              <a:solidFill>
                <a:srgbClr val="FF0000"/>
              </a:solidFill>
              <a:latin typeface="+mn-lt"/>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1195487" rtl="0" eaLnBrk="1" fontAlgn="auto" latinLnBrk="0" hangingPunct="1">
              <a:lnSpc>
                <a:spcPct val="100000"/>
              </a:lnSpc>
              <a:spcBef>
                <a:spcPts val="0"/>
              </a:spcBef>
              <a:spcAft>
                <a:spcPts val="0"/>
              </a:spcAft>
              <a:buClrTx/>
              <a:buSzTx/>
              <a:buFontTx/>
              <a:buNone/>
              <a:tabLst/>
              <a:defRPr/>
            </a:pPr>
            <a:fld id="{62C115D9-2EE2-4037-8A9C-A06D1DE6E31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95487"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34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000000"/>
                </a:solidFill>
                <a:effectLst/>
                <a:latin typeface="Linux Libertine"/>
              </a:rPr>
              <a:t>Plant Information Management System (PIMS)</a:t>
            </a:r>
          </a:p>
          <a:p>
            <a:pPr algn="l" rtl="0"/>
            <a:r>
              <a:rPr lang="de-DE" b="0" i="0" u="none" strike="noStrike" dirty="0">
                <a:solidFill>
                  <a:srgbClr val="0645AD"/>
                </a:solidFill>
                <a:effectLst/>
                <a:latin typeface="Arial" panose="020B0604020202020204" pitchFamily="34" charset="0"/>
                <a:hlinkClick r:id="rId3"/>
              </a:rPr>
              <a:t>Zur Navigation </a:t>
            </a:r>
            <a:r>
              <a:rPr lang="de-DE" b="0" i="0" u="none" strike="noStrike" dirty="0" err="1">
                <a:solidFill>
                  <a:srgbClr val="0645AD"/>
                </a:solidFill>
                <a:effectLst/>
                <a:latin typeface="Arial" panose="020B0604020202020204" pitchFamily="34" charset="0"/>
                <a:hlinkClick r:id="rId3"/>
              </a:rPr>
              <a:t>springen</a:t>
            </a:r>
            <a:r>
              <a:rPr lang="de-DE" b="0" i="0" u="none" strike="noStrike" dirty="0" err="1">
                <a:solidFill>
                  <a:srgbClr val="0645AD"/>
                </a:solidFill>
                <a:effectLst/>
                <a:latin typeface="Arial" panose="020B0604020202020204" pitchFamily="34" charset="0"/>
                <a:hlinkClick r:id="rId4"/>
              </a:rPr>
              <a:t>Zur</a:t>
            </a:r>
            <a:r>
              <a:rPr lang="de-DE" b="0" i="0" u="none" strike="noStrike" dirty="0">
                <a:solidFill>
                  <a:srgbClr val="0645AD"/>
                </a:solidFill>
                <a:effectLst/>
                <a:latin typeface="Arial" panose="020B0604020202020204" pitchFamily="34" charset="0"/>
                <a:hlinkClick r:id="rId4"/>
              </a:rPr>
              <a:t> Suche </a:t>
            </a:r>
            <a:r>
              <a:rPr lang="de-DE" b="0" i="0" u="none" strike="noStrike" dirty="0" err="1">
                <a:solidFill>
                  <a:srgbClr val="0645AD"/>
                </a:solidFill>
                <a:effectLst/>
                <a:latin typeface="Arial" panose="020B0604020202020204" pitchFamily="34" charset="0"/>
                <a:hlinkClick r:id="rId4"/>
              </a:rPr>
              <a:t>springen</a:t>
            </a:r>
            <a:r>
              <a:rPr lang="de-DE" b="0" i="0" dirty="0" err="1">
                <a:solidFill>
                  <a:srgbClr val="202122"/>
                </a:solidFill>
                <a:effectLst/>
                <a:latin typeface="Arial" panose="020B0604020202020204" pitchFamily="34" charset="0"/>
              </a:rPr>
              <a:t>Ein</a:t>
            </a:r>
            <a:r>
              <a:rPr lang="de-DE" b="0" i="0" dirty="0">
                <a:solidFill>
                  <a:srgbClr val="202122"/>
                </a:solidFill>
                <a:effectLst/>
                <a:latin typeface="Arial" panose="020B0604020202020204" pitchFamily="34" charset="0"/>
              </a:rPr>
              <a:t> </a:t>
            </a:r>
            <a:r>
              <a:rPr lang="de-DE" b="1" i="0" dirty="0">
                <a:solidFill>
                  <a:srgbClr val="202122"/>
                </a:solidFill>
                <a:effectLst/>
                <a:latin typeface="Arial" panose="020B0604020202020204" pitchFamily="34" charset="0"/>
              </a:rPr>
              <a:t>Plant Information Management System</a:t>
            </a:r>
            <a:r>
              <a:rPr lang="de-DE" b="0" i="0" dirty="0">
                <a:solidFill>
                  <a:srgbClr val="202122"/>
                </a:solidFill>
                <a:effectLst/>
                <a:latin typeface="Arial" panose="020B0604020202020204" pitchFamily="34" charset="0"/>
              </a:rPr>
              <a:t> (PIMS) sammelt und integriert Informationen über einen </a:t>
            </a:r>
            <a:r>
              <a:rPr lang="de-DE" b="0" i="0" u="none" strike="noStrike" dirty="0">
                <a:solidFill>
                  <a:srgbClr val="0645AD"/>
                </a:solidFill>
                <a:effectLst/>
                <a:latin typeface="Arial" panose="020B0604020202020204" pitchFamily="34" charset="0"/>
                <a:hlinkClick r:id="rId5" tooltip="Produktionsprozess"/>
              </a:rPr>
              <a:t>Produktionsprozess</a:t>
            </a:r>
            <a:r>
              <a:rPr lang="de-DE" b="0" i="0" dirty="0">
                <a:solidFill>
                  <a:srgbClr val="202122"/>
                </a:solidFill>
                <a:effectLst/>
                <a:latin typeface="Arial" panose="020B0604020202020204" pitchFamily="34" charset="0"/>
              </a:rPr>
              <a:t> aus verschiedenen Quellen. Da in der Vergangenheit </a:t>
            </a:r>
            <a:r>
              <a:rPr lang="de-DE" b="0" i="0" u="none" strike="noStrike" dirty="0">
                <a:solidFill>
                  <a:srgbClr val="0645AD"/>
                </a:solidFill>
                <a:effectLst/>
                <a:latin typeface="Arial" panose="020B0604020202020204" pitchFamily="34" charset="0"/>
                <a:hlinkClick r:id="rId6" tooltip="Prozessleitsystem"/>
              </a:rPr>
              <a:t>Prozessleitsystemen</a:t>
            </a:r>
            <a:r>
              <a:rPr lang="de-DE" b="0" i="0" dirty="0">
                <a:solidFill>
                  <a:srgbClr val="202122"/>
                </a:solidFill>
                <a:effectLst/>
                <a:latin typeface="Arial" panose="020B0604020202020204" pitchFamily="34" charset="0"/>
              </a:rPr>
              <a:t> die Speicherkapazität für die sehr große Datenmengen bei der Langzeitarchivierung fehlte, werden Daten zur Archivierung von historischen </a:t>
            </a:r>
            <a:r>
              <a:rPr lang="de-DE" b="0" i="0" dirty="0" err="1">
                <a:solidFill>
                  <a:srgbClr val="202122"/>
                </a:solidFill>
                <a:effectLst/>
                <a:latin typeface="Arial" panose="020B0604020202020204" pitchFamily="34" charset="0"/>
              </a:rPr>
              <a:t>Prozessadaten</a:t>
            </a:r>
            <a:r>
              <a:rPr lang="de-DE" b="0" i="0" dirty="0">
                <a:solidFill>
                  <a:srgbClr val="202122"/>
                </a:solidFill>
                <a:effectLst/>
                <a:latin typeface="Arial" panose="020B0604020202020204" pitchFamily="34" charset="0"/>
              </a:rPr>
              <a:t> traditionell in separaten Systemen (PIMS, </a:t>
            </a:r>
            <a:r>
              <a:rPr lang="de-DE" b="0" i="0" dirty="0" err="1">
                <a:solidFill>
                  <a:srgbClr val="202122"/>
                </a:solidFill>
                <a:effectLst/>
                <a:latin typeface="Arial" panose="020B0604020202020204" pitchFamily="34" charset="0"/>
              </a:rPr>
              <a:t>Historian</a:t>
            </a:r>
            <a:r>
              <a:rPr lang="de-DE" b="0" i="0" dirty="0">
                <a:solidFill>
                  <a:srgbClr val="202122"/>
                </a:solidFill>
                <a:effectLst/>
                <a:latin typeface="Arial" panose="020B0604020202020204" pitchFamily="34" charset="0"/>
              </a:rPr>
              <a:t>) von Drittanbietern abgelegt. Die Anbindung zum Prozessleitsystem erfolgt zum Beispiel über </a:t>
            </a:r>
            <a:r>
              <a:rPr lang="de-DE" b="0" i="0" u="none" strike="noStrike" dirty="0">
                <a:solidFill>
                  <a:srgbClr val="0645AD"/>
                </a:solidFill>
                <a:effectLst/>
                <a:latin typeface="Arial" panose="020B0604020202020204" pitchFamily="34" charset="0"/>
                <a:hlinkClick r:id="rId7" tooltip="Open Platform Communications"/>
              </a:rPr>
              <a:t>OPC</a:t>
            </a:r>
            <a:r>
              <a:rPr lang="de-DE" b="0" i="0" dirty="0">
                <a:solidFill>
                  <a:srgbClr val="202122"/>
                </a:solidFill>
                <a:effectLst/>
                <a:latin typeface="Arial" panose="020B0604020202020204" pitchFamily="34" charset="0"/>
              </a:rPr>
              <a:t>. Die Daten werden übergeordneten System (ERP, MES) zur Verfügung gestellt oder über Arbeitsplatzrechner abgerufen und ausgewertet.</a:t>
            </a:r>
            <a:r>
              <a:rPr lang="de-DE" b="0" i="0" u="none" strike="noStrike" baseline="30000" dirty="0">
                <a:solidFill>
                  <a:srgbClr val="0645AD"/>
                </a:solidFill>
                <a:effectLst/>
                <a:latin typeface="Arial" panose="020B0604020202020204" pitchFamily="34" charset="0"/>
                <a:hlinkClick r:id="rId8"/>
              </a:rPr>
              <a:t>[1]</a:t>
            </a:r>
            <a:endParaRPr lang="de-DE" b="0" i="0" dirty="0">
              <a:solidFill>
                <a:srgbClr val="202122"/>
              </a:solidFill>
              <a:effectLst/>
              <a:latin typeface="Arial" panose="020B0604020202020204" pitchFamily="34" charset="0"/>
            </a:endParaRPr>
          </a:p>
          <a:p>
            <a:pPr algn="l" rtl="0"/>
            <a:r>
              <a:rPr lang="de-DE" b="0" i="0" dirty="0">
                <a:solidFill>
                  <a:srgbClr val="202122"/>
                </a:solidFill>
                <a:effectLst/>
                <a:latin typeface="Arial" panose="020B0604020202020204" pitchFamily="34" charset="0"/>
              </a:rPr>
              <a:t>Wichtige Aufgaben eines PIMS sind:</a:t>
            </a:r>
          </a:p>
          <a:p>
            <a:pPr algn="l" rtl="0">
              <a:buFont typeface="Arial" panose="020B0604020202020204" pitchFamily="34" charset="0"/>
              <a:buChar char="•"/>
            </a:pPr>
            <a:r>
              <a:rPr lang="de-DE" b="0" i="0" dirty="0">
                <a:solidFill>
                  <a:srgbClr val="202122"/>
                </a:solidFill>
                <a:effectLst/>
                <a:latin typeface="Arial" panose="020B0604020202020204" pitchFamily="34" charset="0"/>
              </a:rPr>
              <a:t>Unternehmensweit Daten sammeln, konsolidieren und bearbeiten</a:t>
            </a:r>
          </a:p>
          <a:p>
            <a:pPr algn="l" rtl="0">
              <a:buFont typeface="Arial" panose="020B0604020202020204" pitchFamily="34" charset="0"/>
              <a:buChar char="•"/>
            </a:pPr>
            <a:r>
              <a:rPr lang="de-DE" b="0" i="0" dirty="0">
                <a:solidFill>
                  <a:srgbClr val="202122"/>
                </a:solidFill>
                <a:effectLst/>
                <a:latin typeface="Arial" panose="020B0604020202020204" pitchFamily="34" charset="0"/>
              </a:rPr>
              <a:t>Analyse von Produktionsleistung, Produktqualität, Prozesskapazität und Regelkonformität.</a:t>
            </a:r>
          </a:p>
          <a:p>
            <a:pPr algn="l" rtl="0">
              <a:buFont typeface="Arial" panose="020B0604020202020204" pitchFamily="34" charset="0"/>
              <a:buChar char="•"/>
            </a:pPr>
            <a:r>
              <a:rPr lang="de-DE" b="0" i="0" dirty="0">
                <a:solidFill>
                  <a:srgbClr val="202122"/>
                </a:solidFill>
                <a:effectLst/>
                <a:latin typeface="Arial" panose="020B0604020202020204" pitchFamily="34" charset="0"/>
              </a:rPr>
              <a:t>Bereitstellung von </a:t>
            </a:r>
            <a:r>
              <a:rPr lang="de-DE" b="0" i="0" u="none" strike="noStrike" dirty="0">
                <a:solidFill>
                  <a:srgbClr val="0645AD"/>
                </a:solidFill>
                <a:effectLst/>
                <a:latin typeface="Arial" panose="020B0604020202020204" pitchFamily="34" charset="0"/>
                <a:hlinkClick r:id="rId9" tooltip="Key Performance Indicator"/>
              </a:rPr>
              <a:t>Key Performance </a:t>
            </a:r>
            <a:r>
              <a:rPr lang="de-DE" b="0" i="0" u="none" strike="noStrike" dirty="0" err="1">
                <a:solidFill>
                  <a:srgbClr val="0645AD"/>
                </a:solidFill>
                <a:effectLst/>
                <a:latin typeface="Arial" panose="020B0604020202020204" pitchFamily="34" charset="0"/>
                <a:hlinkClick r:id="rId9" tooltip="Key Performance Indicator"/>
              </a:rPr>
              <a:t>Indicator</a:t>
            </a:r>
            <a:r>
              <a:rPr lang="de-DE" b="0" i="0" dirty="0">
                <a:solidFill>
                  <a:srgbClr val="202122"/>
                </a:solidFill>
                <a:effectLst/>
                <a:latin typeface="Arial" panose="020B0604020202020204" pitchFamily="34" charset="0"/>
              </a:rPr>
              <a:t> (KPI) zur Verbesserung der Entscheidungsprozesse</a:t>
            </a:r>
          </a:p>
          <a:p>
            <a:pPr algn="l" rtl="0">
              <a:buFont typeface="Arial" panose="020B0604020202020204" pitchFamily="34" charset="0"/>
              <a:buChar char="•"/>
            </a:pPr>
            <a:r>
              <a:rPr lang="de-DE" b="0" i="0" u="none" strike="noStrike" dirty="0">
                <a:solidFill>
                  <a:srgbClr val="0645AD"/>
                </a:solidFill>
                <a:effectLst/>
                <a:latin typeface="Arial" panose="020B0604020202020204" pitchFamily="34" charset="0"/>
                <a:hlinkClick r:id="rId10" tooltip="Reporting"/>
              </a:rPr>
              <a:t>Reporting</a:t>
            </a:r>
            <a:r>
              <a:rPr lang="de-DE" b="0" i="0" dirty="0">
                <a:solidFill>
                  <a:srgbClr val="202122"/>
                </a:solidFill>
                <a:effectLst/>
                <a:latin typeface="Arial" panose="020B0604020202020204" pitchFamily="34" charset="0"/>
              </a:rPr>
              <a:t> zur Entscheidungsunterstützung und Dokumentation</a:t>
            </a:r>
          </a:p>
          <a:p>
            <a:pPr algn="l" rtl="0">
              <a:buFont typeface="Arial" panose="020B0604020202020204" pitchFamily="34" charset="0"/>
              <a:buChar char="•"/>
            </a:pPr>
            <a:r>
              <a:rPr lang="de-DE" b="0" i="0" dirty="0">
                <a:solidFill>
                  <a:srgbClr val="202122"/>
                </a:solidFill>
                <a:effectLst/>
                <a:latin typeface="Arial" panose="020B0604020202020204" pitchFamily="34" charset="0"/>
              </a:rPr>
              <a:t>Konsolidierung von Daten aus verschiedenen Quellen (</a:t>
            </a:r>
            <a:r>
              <a:rPr lang="de-DE" b="0" i="0" u="none" strike="noStrike" dirty="0">
                <a:solidFill>
                  <a:srgbClr val="0645AD"/>
                </a:solidFill>
                <a:effectLst/>
                <a:latin typeface="Arial" panose="020B0604020202020204" pitchFamily="34" charset="0"/>
                <a:hlinkClick r:id="rId11" tooltip="Enterprise Resource Planning"/>
              </a:rPr>
              <a:t>Enterprise </a:t>
            </a:r>
            <a:r>
              <a:rPr lang="de-DE" b="0" i="0" u="none" strike="noStrike" dirty="0" err="1">
                <a:solidFill>
                  <a:srgbClr val="0645AD"/>
                </a:solidFill>
                <a:effectLst/>
                <a:latin typeface="Arial" panose="020B0604020202020204" pitchFamily="34" charset="0"/>
                <a:hlinkClick r:id="rId11" tooltip="Enterprise Resource Planning"/>
              </a:rPr>
              <a:t>Resource</a:t>
            </a:r>
            <a:r>
              <a:rPr lang="de-DE" b="0" i="0" u="none" strike="noStrike" dirty="0">
                <a:solidFill>
                  <a:srgbClr val="0645AD"/>
                </a:solidFill>
                <a:effectLst/>
                <a:latin typeface="Arial" panose="020B0604020202020204" pitchFamily="34" charset="0"/>
                <a:hlinkClick r:id="rId11" tooltip="Enterprise Resource Planning"/>
              </a:rPr>
              <a:t> </a:t>
            </a:r>
            <a:r>
              <a:rPr lang="de-DE" b="0" i="0" u="none" strike="noStrike" dirty="0" err="1">
                <a:solidFill>
                  <a:srgbClr val="0645AD"/>
                </a:solidFill>
                <a:effectLst/>
                <a:latin typeface="Arial" panose="020B0604020202020204" pitchFamily="34" charset="0"/>
                <a:hlinkClick r:id="rId11" tooltip="Enterprise Resource Planning"/>
              </a:rPr>
              <a:t>Planning</a:t>
            </a:r>
            <a:r>
              <a:rPr lang="de-DE" b="0" i="0" dirty="0">
                <a:solidFill>
                  <a:srgbClr val="202122"/>
                </a:solidFill>
                <a:effectLst/>
                <a:latin typeface="Arial" panose="020B0604020202020204" pitchFamily="34" charset="0"/>
              </a:rPr>
              <a:t> (ERP), Labor, </a:t>
            </a:r>
            <a:r>
              <a:rPr lang="de-DE" b="0" i="0" u="none" strike="noStrike" dirty="0">
                <a:solidFill>
                  <a:srgbClr val="0645AD"/>
                </a:solidFill>
                <a:effectLst/>
                <a:latin typeface="Arial" panose="020B0604020202020204" pitchFamily="34" charset="0"/>
                <a:hlinkClick r:id="rId6" tooltip="Prozessleitsystem"/>
              </a:rPr>
              <a:t>Prozessleitsystem</a:t>
            </a:r>
            <a:r>
              <a:rPr lang="de-DE" b="0" i="0" dirty="0">
                <a:solidFill>
                  <a:srgbClr val="202122"/>
                </a:solidFill>
                <a:effectLst/>
                <a:latin typeface="Arial" panose="020B0604020202020204" pitchFamily="34" charset="0"/>
              </a:rPr>
              <a:t>…)</a:t>
            </a:r>
          </a:p>
          <a:p>
            <a:pPr algn="l" rtl="0">
              <a:buFont typeface="Arial" panose="020B0604020202020204" pitchFamily="34" charset="0"/>
              <a:buChar char="•"/>
            </a:pPr>
            <a:r>
              <a:rPr lang="de-DE" b="0" i="0" dirty="0">
                <a:solidFill>
                  <a:srgbClr val="202122"/>
                </a:solidFill>
                <a:effectLst/>
                <a:latin typeface="Arial" panose="020B0604020202020204" pitchFamily="34" charset="0"/>
              </a:rPr>
              <a:t>Integration von off-line Daten (Labor, Berechnungen, zukünftige Lastprofile)</a:t>
            </a:r>
          </a:p>
          <a:p>
            <a:pPr algn="l" rtl="0">
              <a:buFont typeface="Arial" panose="020B0604020202020204" pitchFamily="34" charset="0"/>
              <a:buChar char="•"/>
            </a:pPr>
            <a:r>
              <a:rPr lang="de-DE" b="0" i="0" dirty="0">
                <a:solidFill>
                  <a:srgbClr val="202122"/>
                </a:solidFill>
                <a:effectLst/>
                <a:latin typeface="Arial" panose="020B0604020202020204" pitchFamily="34" charset="0"/>
              </a:rPr>
              <a:t>Zugriff über das unternehmensweite </a:t>
            </a:r>
            <a:r>
              <a:rPr lang="de-DE" b="0" i="0" u="none" strike="noStrike" dirty="0">
                <a:solidFill>
                  <a:srgbClr val="0645AD"/>
                </a:solidFill>
                <a:effectLst/>
                <a:latin typeface="Arial" panose="020B0604020202020204" pitchFamily="34" charset="0"/>
                <a:hlinkClick r:id="rId12" tooltip="Intranet"/>
              </a:rPr>
              <a:t>Intranet</a:t>
            </a:r>
            <a:r>
              <a:rPr lang="de-DE" b="0" i="0" dirty="0">
                <a:solidFill>
                  <a:srgbClr val="202122"/>
                </a:solidFill>
                <a:effectLst/>
                <a:latin typeface="Arial" panose="020B0604020202020204" pitchFamily="34" charset="0"/>
              </a:rPr>
              <a:t> auch von Büros aus. Via Web (</a:t>
            </a:r>
            <a:r>
              <a:rPr lang="de-DE" b="0" i="0" dirty="0" err="1">
                <a:solidFill>
                  <a:srgbClr val="202122"/>
                </a:solidFill>
                <a:effectLst/>
                <a:latin typeface="Arial" panose="020B0604020202020204" pitchFamily="34" charset="0"/>
              </a:rPr>
              <a:t>Thin</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client</a:t>
            </a:r>
            <a:r>
              <a:rPr lang="de-DE" b="0" i="0" dirty="0">
                <a:solidFill>
                  <a:srgbClr val="202122"/>
                </a:solidFill>
                <a:effectLst/>
                <a:latin typeface="Arial" panose="020B0604020202020204" pitchFamily="34" charset="0"/>
              </a:rPr>
              <a:t>) oder </a:t>
            </a:r>
            <a:r>
              <a:rPr lang="de-DE" b="0" i="0" dirty="0" err="1">
                <a:solidFill>
                  <a:srgbClr val="202122"/>
                </a:solidFill>
                <a:effectLst/>
                <a:latin typeface="Arial" panose="020B0604020202020204" pitchFamily="34" charset="0"/>
              </a:rPr>
              <a:t>Tcp</a:t>
            </a:r>
            <a:r>
              <a:rPr lang="de-DE" b="0" i="0" dirty="0">
                <a:solidFill>
                  <a:srgbClr val="202122"/>
                </a:solidFill>
                <a:effectLst/>
                <a:latin typeface="Arial" panose="020B0604020202020204" pitchFamily="34" charset="0"/>
              </a:rPr>
              <a:t>/</a:t>
            </a:r>
            <a:r>
              <a:rPr lang="de-DE" b="0" i="0" dirty="0" err="1">
                <a:solidFill>
                  <a:srgbClr val="202122"/>
                </a:solidFill>
                <a:effectLst/>
                <a:latin typeface="Arial" panose="020B0604020202020204" pitchFamily="34" charset="0"/>
              </a:rPr>
              <a:t>Ip</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Thick</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client</a:t>
            </a:r>
            <a:r>
              <a:rPr lang="de-DE" b="0" i="0" dirty="0">
                <a:solidFill>
                  <a:srgbClr val="202122"/>
                </a:solidFill>
                <a:effectLst/>
                <a:latin typeface="Arial" panose="020B0604020202020204" pitchFamily="34" charset="0"/>
              </a:rPr>
              <a:t>)</a:t>
            </a:r>
          </a:p>
          <a:p>
            <a:pPr algn="l" rtl="0">
              <a:buFont typeface="Arial" panose="020B0604020202020204" pitchFamily="34" charset="0"/>
              <a:buChar char="•"/>
            </a:pPr>
            <a:r>
              <a:rPr lang="de-DE" b="0" i="0" dirty="0">
                <a:solidFill>
                  <a:srgbClr val="202122"/>
                </a:solidFill>
                <a:effectLst/>
                <a:latin typeface="Arial" panose="020B0604020202020204" pitchFamily="34" charset="0"/>
              </a:rPr>
              <a:t>Anreichern/Veredeln von Rohdaten</a:t>
            </a:r>
          </a:p>
          <a:p>
            <a:pPr algn="l" rtl="0">
              <a:buFont typeface="Arial" panose="020B0604020202020204" pitchFamily="34" charset="0"/>
              <a:buChar char="•"/>
            </a:pPr>
            <a:r>
              <a:rPr lang="de-DE" b="0" i="0" dirty="0">
                <a:solidFill>
                  <a:srgbClr val="202122"/>
                </a:solidFill>
                <a:effectLst/>
                <a:latin typeface="Arial" panose="020B0604020202020204" pitchFamily="34" charset="0"/>
              </a:rPr>
              <a:t>Ereignisgesteuerte Berechnungen</a:t>
            </a:r>
          </a:p>
          <a:p>
            <a:pPr algn="l" rtl="0">
              <a:buFont typeface="Arial" panose="020B0604020202020204" pitchFamily="34" charset="0"/>
              <a:buChar char="•"/>
            </a:pPr>
            <a:r>
              <a:rPr lang="de-DE" b="0" i="0" dirty="0">
                <a:solidFill>
                  <a:srgbClr val="202122"/>
                </a:solidFill>
                <a:effectLst/>
                <a:latin typeface="Arial" panose="020B0604020202020204" pitchFamily="34" charset="0"/>
              </a:rPr>
              <a:t>Langzeitarchivierung von Daten und Meldungen (über viele Jahre)</a:t>
            </a:r>
          </a:p>
          <a:p>
            <a:pPr algn="l" rtl="0">
              <a:buFont typeface="Arial" panose="020B0604020202020204" pitchFamily="34" charset="0"/>
              <a:buChar char="•"/>
            </a:pPr>
            <a:r>
              <a:rPr lang="de-DE" b="0" i="0" dirty="0">
                <a:solidFill>
                  <a:srgbClr val="202122"/>
                </a:solidFill>
                <a:effectLst/>
                <a:latin typeface="Arial" panose="020B0604020202020204" pitchFamily="34" charset="0"/>
              </a:rPr>
              <a:t>Reporting</a:t>
            </a:r>
          </a:p>
          <a:p>
            <a:pPr algn="l" rtl="0"/>
            <a:r>
              <a:rPr lang="de-DE" b="0" i="0" dirty="0">
                <a:solidFill>
                  <a:srgbClr val="202122"/>
                </a:solidFill>
                <a:effectLst/>
                <a:latin typeface="Arial" panose="020B0604020202020204" pitchFamily="34" charset="0"/>
              </a:rPr>
              <a:t>Hersteller sind:</a:t>
            </a:r>
          </a:p>
          <a:p>
            <a:pPr algn="l" rtl="0">
              <a:buFont typeface="Arial" panose="020B0604020202020204" pitchFamily="34" charset="0"/>
              <a:buChar char="•"/>
            </a:pPr>
            <a:r>
              <a:rPr lang="de-DE" b="0" i="0" u="none" strike="noStrike" dirty="0" err="1">
                <a:solidFill>
                  <a:srgbClr val="0645AD"/>
                </a:solidFill>
                <a:effectLst/>
                <a:latin typeface="Arial" panose="020B0604020202020204" pitchFamily="34" charset="0"/>
                <a:hlinkClick r:id="rId13" tooltip="Aspen Technology"/>
              </a:rPr>
              <a:t>AspenTech</a:t>
            </a:r>
            <a:r>
              <a:rPr lang="de-DE" b="0" i="0" dirty="0">
                <a:solidFill>
                  <a:srgbClr val="202122"/>
                </a:solidFill>
                <a:effectLst/>
                <a:latin typeface="Arial" panose="020B0604020202020204" pitchFamily="34" charset="0"/>
              </a:rPr>
              <a:t> InfoPlus.21 (IP.21)</a:t>
            </a:r>
          </a:p>
          <a:p>
            <a:pPr algn="l" rtl="0">
              <a:buFont typeface="Arial" panose="020B0604020202020204" pitchFamily="34" charset="0"/>
              <a:buChar char="•"/>
            </a:pPr>
            <a:r>
              <a:rPr lang="de-DE" b="0" i="0" u="none" strike="noStrike" dirty="0" err="1">
                <a:solidFill>
                  <a:srgbClr val="BA0000"/>
                </a:solidFill>
                <a:effectLst/>
                <a:latin typeface="Arial" panose="020B0604020202020204" pitchFamily="34" charset="0"/>
                <a:hlinkClick r:id="rId14" tooltip="Osisoft (Seite nicht vorhanden)"/>
              </a:rPr>
              <a:t>Osisoft</a:t>
            </a:r>
            <a:r>
              <a:rPr lang="de-DE" b="0" i="0" dirty="0">
                <a:solidFill>
                  <a:srgbClr val="202122"/>
                </a:solidFill>
                <a:effectLst/>
                <a:latin typeface="Arial" panose="020B0604020202020204" pitchFamily="34" charset="0"/>
              </a:rPr>
              <a:t> PI</a:t>
            </a:r>
          </a:p>
          <a:p>
            <a:pPr algn="l" rtl="0">
              <a:buFont typeface="Arial" panose="020B0604020202020204" pitchFamily="34" charset="0"/>
              <a:buChar char="•"/>
            </a:pPr>
            <a:r>
              <a:rPr lang="de-DE" b="0" i="0" u="none" strike="noStrike" dirty="0">
                <a:solidFill>
                  <a:srgbClr val="0645AD"/>
                </a:solidFill>
                <a:effectLst/>
                <a:latin typeface="Arial" panose="020B0604020202020204" pitchFamily="34" charset="0"/>
                <a:hlinkClick r:id="rId15" tooltip="Honeywell"/>
              </a:rPr>
              <a:t>Honeywell</a:t>
            </a:r>
            <a:r>
              <a:rPr lang="de-DE" b="0" i="0" dirty="0">
                <a:solidFill>
                  <a:srgbClr val="202122"/>
                </a:solidFill>
                <a:effectLst/>
                <a:latin typeface="Arial" panose="020B0604020202020204" pitchFamily="34" charset="0"/>
              </a:rPr>
              <a:t> PHD</a:t>
            </a:r>
          </a:p>
          <a:p>
            <a:pPr algn="l" rtl="0">
              <a:buFont typeface="Arial" panose="020B0604020202020204" pitchFamily="34" charset="0"/>
              <a:buChar char="•"/>
            </a:pPr>
            <a:r>
              <a:rPr lang="de-DE" b="0" i="0" u="none" strike="noStrike" dirty="0">
                <a:solidFill>
                  <a:srgbClr val="BA0000"/>
                </a:solidFill>
                <a:effectLst/>
                <a:latin typeface="Arial" panose="020B0604020202020204" pitchFamily="34" charset="0"/>
                <a:hlinkClick r:id="rId16" tooltip="Wonderware (Seite nicht vorhanden)"/>
              </a:rPr>
              <a:t>Wonderware</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Historian</a:t>
            </a:r>
            <a:endParaRPr lang="de-DE" b="0" i="0" dirty="0">
              <a:solidFill>
                <a:srgbClr val="202122"/>
              </a:solidFill>
              <a:effectLst/>
              <a:latin typeface="Arial" panose="020B0604020202020204" pitchFamily="34" charset="0"/>
            </a:endParaRPr>
          </a:p>
          <a:p>
            <a:pPr algn="l" rtl="0">
              <a:buFont typeface="Arial" panose="020B0604020202020204" pitchFamily="34" charset="0"/>
              <a:buChar char="•"/>
            </a:pPr>
            <a:r>
              <a:rPr lang="de-DE" b="0" i="0" dirty="0" err="1">
                <a:solidFill>
                  <a:srgbClr val="202122"/>
                </a:solidFill>
                <a:effectLst/>
                <a:latin typeface="Arial" panose="020B0604020202020204" pitchFamily="34" charset="0"/>
              </a:rPr>
              <a:t>GeFanuc</a:t>
            </a:r>
            <a:r>
              <a:rPr lang="de-DE" b="0" i="0" dirty="0">
                <a:solidFill>
                  <a:srgbClr val="202122"/>
                </a:solidFill>
                <a:effectLst/>
                <a:latin typeface="Arial" panose="020B0604020202020204" pitchFamily="34" charset="0"/>
              </a:rPr>
              <a:t> </a:t>
            </a:r>
            <a:r>
              <a:rPr lang="de-DE" b="0" i="0" dirty="0" err="1">
                <a:solidFill>
                  <a:srgbClr val="202122"/>
                </a:solidFill>
                <a:effectLst/>
                <a:latin typeface="Arial" panose="020B0604020202020204" pitchFamily="34" charset="0"/>
              </a:rPr>
              <a:t>iHistorian</a:t>
            </a:r>
            <a:endParaRPr lang="de-DE" b="0" i="0" dirty="0">
              <a:solidFill>
                <a:srgbClr val="202122"/>
              </a:solidFill>
              <a:effectLst/>
              <a:latin typeface="Arial" panose="020B0604020202020204" pitchFamily="34" charset="0"/>
            </a:endParaRPr>
          </a:p>
          <a:p>
            <a:pPr algn="l" rtl="0"/>
            <a:r>
              <a:rPr lang="de-DE" b="0" i="0" dirty="0">
                <a:solidFill>
                  <a:srgbClr val="202122"/>
                </a:solidFill>
                <a:effectLst/>
                <a:latin typeface="Arial" panose="020B0604020202020204" pitchFamily="34" charset="0"/>
              </a:rPr>
              <a:t>Folgende Unterteilung gibt es:</a:t>
            </a:r>
          </a:p>
          <a:p>
            <a:pPr algn="l" rtl="0">
              <a:buFont typeface="Arial" panose="020B0604020202020204" pitchFamily="34" charset="0"/>
              <a:buChar char="•"/>
            </a:pPr>
            <a:r>
              <a:rPr lang="de-DE" b="0" i="0" dirty="0">
                <a:solidFill>
                  <a:srgbClr val="202122"/>
                </a:solidFill>
                <a:effectLst/>
                <a:latin typeface="Arial" panose="020B0604020202020204" pitchFamily="34" charset="0"/>
              </a:rPr>
              <a:t>SQL / Desktop – Systeme</a:t>
            </a:r>
          </a:p>
          <a:p>
            <a:pPr algn="l" rtl="0">
              <a:buFont typeface="Arial" panose="020B0604020202020204" pitchFamily="34" charset="0"/>
              <a:buChar char="•"/>
            </a:pPr>
            <a:r>
              <a:rPr lang="de-DE" b="0" i="0" u="none" strike="noStrike" dirty="0">
                <a:solidFill>
                  <a:srgbClr val="0645AD"/>
                </a:solidFill>
                <a:effectLst/>
                <a:latin typeface="Arial" panose="020B0604020202020204" pitchFamily="34" charset="0"/>
                <a:hlinkClick r:id="rId17" tooltip="SCADA"/>
              </a:rPr>
              <a:t>SCADA</a:t>
            </a:r>
            <a:r>
              <a:rPr lang="de-DE" b="0" i="0" dirty="0">
                <a:solidFill>
                  <a:srgbClr val="202122"/>
                </a:solidFill>
                <a:effectLst/>
                <a:latin typeface="Arial" panose="020B0604020202020204" pitchFamily="34" charset="0"/>
              </a:rPr>
              <a:t> – </a:t>
            </a:r>
            <a:r>
              <a:rPr lang="de-DE" b="0" i="0" dirty="0" err="1">
                <a:solidFill>
                  <a:srgbClr val="202122"/>
                </a:solidFill>
                <a:effectLst/>
                <a:latin typeface="Arial" panose="020B0604020202020204" pitchFamily="34" charset="0"/>
              </a:rPr>
              <a:t>Historian</a:t>
            </a:r>
            <a:endParaRPr lang="de-DE" b="0" i="0" dirty="0">
              <a:solidFill>
                <a:srgbClr val="202122"/>
              </a:solidFill>
              <a:effectLst/>
              <a:latin typeface="Arial" panose="020B0604020202020204" pitchFamily="34" charset="0"/>
            </a:endParaRPr>
          </a:p>
          <a:p>
            <a:pPr algn="l" rtl="0">
              <a:buFont typeface="Arial" panose="020B0604020202020204" pitchFamily="34" charset="0"/>
              <a:buChar char="•"/>
            </a:pPr>
            <a:r>
              <a:rPr lang="de-DE" b="0" i="0" dirty="0">
                <a:solidFill>
                  <a:srgbClr val="202122"/>
                </a:solidFill>
                <a:effectLst/>
                <a:latin typeface="Arial" panose="020B0604020202020204" pitchFamily="34" charset="0"/>
              </a:rPr>
              <a:t>Enterprise </a:t>
            </a:r>
            <a:r>
              <a:rPr lang="de-DE" b="0" i="0" dirty="0" err="1">
                <a:solidFill>
                  <a:srgbClr val="202122"/>
                </a:solidFill>
                <a:effectLst/>
                <a:latin typeface="Arial" panose="020B0604020202020204" pitchFamily="34" charset="0"/>
              </a:rPr>
              <a:t>Historian</a:t>
            </a:r>
            <a:endParaRPr lang="de-DE" b="0" i="0" dirty="0">
              <a:solidFill>
                <a:srgbClr val="202122"/>
              </a:solidFill>
              <a:effectLst/>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CA31E9F8-CE9E-414E-9DAD-C7BFD08899D0}" type="slidenum">
              <a:rPr lang="de-DE" smtClean="0"/>
              <a:t>14</a:t>
            </a:fld>
            <a:endParaRPr lang="de-DE"/>
          </a:p>
        </p:txBody>
      </p:sp>
    </p:spTree>
    <p:extLst>
      <p:ext uri="{BB962C8B-B14F-4D97-AF65-F5344CB8AC3E}">
        <p14:creationId xmlns:p14="http://schemas.microsoft.com/office/powerpoint/2010/main" val="237179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layers of Festo AX (we start at the bottom):</a:t>
            </a:r>
          </a:p>
          <a:p>
            <a:r>
              <a:rPr lang="en-US" dirty="0"/>
              <a:t>0.   Every device that sends data, can be connected to Festo AX. This can be simple components/sensors/actuators, machines up to whole production lines and plants.</a:t>
            </a:r>
          </a:p>
          <a:p>
            <a:pPr marL="228600" indent="-228600">
              <a:buAutoNum type="arabicPeriod"/>
            </a:pPr>
            <a:r>
              <a:rPr lang="en-US" b="0" u="sng" dirty="0"/>
              <a:t>Festo AX Connectivity: </a:t>
            </a:r>
            <a:r>
              <a:rPr lang="en-US" dirty="0"/>
              <a:t>To handle state of the art IoT protocols as well as legacy automation protocols, Festo AX offers an integrated connectivity layer to support a broad range of different industrial protocols. This interface library growth continuously and in case a specific protocol is missing, we try to find a solution for the customer by adding this interface to the Festo AX connectivity layer</a:t>
            </a:r>
          </a:p>
          <a:p>
            <a:pPr marL="228600" indent="-228600">
              <a:buAutoNum type="arabicPeriod"/>
            </a:pPr>
            <a:r>
              <a:rPr lang="en-US" u="sng" dirty="0"/>
              <a:t>Festo AX Field: </a:t>
            </a:r>
            <a:r>
              <a:rPr lang="en-US" dirty="0"/>
              <a:t>The Field is an intelligent layer, which uses the trained models and to analyze real time data that is streamed from the machines. The Field can be installed close to a machine to keep the latency small and to process high frequent data. It also contains an Event API, so that anomaly events can be sent to 3</a:t>
            </a:r>
            <a:r>
              <a:rPr lang="en-US" baseline="30000" dirty="0"/>
              <a:t>rd</a:t>
            </a:r>
            <a:r>
              <a:rPr lang="en-US" dirty="0"/>
              <a:t> party systems like HMIs, Dashboards, etc. </a:t>
            </a:r>
          </a:p>
          <a:p>
            <a:pPr marL="228600" indent="-228600">
              <a:buAutoNum type="arabicPeriod"/>
            </a:pPr>
            <a:r>
              <a:rPr lang="en-US" u="sng" dirty="0"/>
              <a:t>Festo AX Brain: </a:t>
            </a:r>
            <a:r>
              <a:rPr lang="en-US" u="none" dirty="0"/>
              <a:t>The Festo AX Brain is the central component that is used for configuration of data interfaces, model training and management and storage of the streamed data. Therefore, the user can use an integrated web-based interfaces, that he can also use to create dashboards for the visualization of results from the AI Scoring Engine and the Streaming Analytics service as well as different data aggregations. One instance of a Festo AX Brain can handle multiple Festo AX Fields. The Festo AX Brain also offers APIs for integration in already existing system architectures at customers. </a:t>
            </a:r>
          </a:p>
          <a:p>
            <a:pPr marL="228600" indent="-228600">
              <a:buAutoNum type="arabicPeriod"/>
            </a:pPr>
            <a:r>
              <a:rPr lang="en-US" u="sng" dirty="0"/>
              <a:t>Festo AX Solutions: </a:t>
            </a:r>
            <a:r>
              <a:rPr lang="en-US" u="none" dirty="0"/>
              <a:t>Based on the modules from the previously mentioned layers, we tailor best-fitting solutions for our customers in the fields of predictive quality, predictive energy and predictive maintenance. As we use Docker for the installation of the different layers, we are flexible in the installation environment: The whole solution can be installed on an Edge Device, on Premises or in Cloud systems of different vendors. Furthermore, a distributed and scaling installation of the different layers is possible.</a:t>
            </a:r>
          </a:p>
        </p:txBody>
      </p:sp>
      <p:sp>
        <p:nvSpPr>
          <p:cNvPr id="4" name="Slide Number Placeholder 3"/>
          <p:cNvSpPr>
            <a:spLocks noGrp="1"/>
          </p:cNvSpPr>
          <p:nvPr>
            <p:ph type="sldNum" sz="quarter" idx="5"/>
          </p:nvPr>
        </p:nvSpPr>
        <p:spPr/>
        <p:txBody>
          <a:bodyPr/>
          <a:lstStyle/>
          <a:p>
            <a:fld id="{EC37CECB-0134-4939-ACE5-CC55941EDA32}" type="slidenum">
              <a:rPr lang="de-DE" smtClean="0"/>
              <a:t>25</a:t>
            </a:fld>
            <a:endParaRPr lang="de-DE"/>
          </a:p>
        </p:txBody>
      </p:sp>
    </p:spTree>
    <p:extLst>
      <p:ext uri="{BB962C8B-B14F-4D97-AF65-F5344CB8AC3E}">
        <p14:creationId xmlns:p14="http://schemas.microsoft.com/office/powerpoint/2010/main" val="71817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MetaPlusLF"/>
              </a:rPr>
              <a:t>Historische Daten von 365 Tagen wurden aufgezeichnet und zur Verfügung gestellt</a:t>
            </a:r>
            <a:endParaRPr lang="de-DE" dirty="0"/>
          </a:p>
          <a:p>
            <a:pPr marL="285750" indent="-285750">
              <a:buFont typeface="Arial" panose="020B0604020202020204" pitchFamily="34" charset="0"/>
              <a:buChar char="•"/>
            </a:pPr>
            <a:r>
              <a:rPr lang="de-DE" dirty="0"/>
              <a:t>Lerndaten von Tag 1 – 160</a:t>
            </a:r>
          </a:p>
          <a:p>
            <a:pPr marL="285750" indent="-285750">
              <a:buFont typeface="Arial" panose="020B0604020202020204" pitchFamily="34" charset="0"/>
              <a:buChar char="•"/>
            </a:pPr>
            <a:r>
              <a:rPr lang="de-DE" dirty="0"/>
              <a:t>Stillstand des Minenbohrers </a:t>
            </a:r>
            <a:r>
              <a:rPr lang="de-DE" dirty="0" err="1"/>
              <a:t>anTag</a:t>
            </a:r>
            <a:r>
              <a:rPr lang="de-DE" dirty="0"/>
              <a:t> 340</a:t>
            </a:r>
          </a:p>
          <a:p>
            <a:pPr marL="285750" indent="-285750">
              <a:buFont typeface="Arial" panose="020B0604020202020204" pitchFamily="34" charset="0"/>
              <a:buChar char="•"/>
            </a:pPr>
            <a:r>
              <a:rPr lang="de-DE" dirty="0"/>
              <a:t>Die erste Anomalie wurde an Tag 210 detektiert</a:t>
            </a:r>
          </a:p>
          <a:p>
            <a:pPr marL="285750" indent="-285750">
              <a:buFont typeface="Arial" panose="020B0604020202020204" pitchFamily="34" charset="0"/>
              <a:buChar char="•"/>
            </a:pPr>
            <a:r>
              <a:rPr lang="de-DE" dirty="0">
                <a:latin typeface="MetaPlusLF"/>
              </a:rPr>
              <a:t>Der kontinuierliche Anstieg des </a:t>
            </a:r>
            <a:r>
              <a:rPr lang="de-DE" dirty="0" err="1">
                <a:latin typeface="MetaPlusLF"/>
              </a:rPr>
              <a:t>Anomaliescores</a:t>
            </a:r>
            <a:r>
              <a:rPr lang="de-DE" dirty="0">
                <a:latin typeface="MetaPlusLF"/>
              </a:rPr>
              <a:t> ist charakteristisch für den Verschleißprozess</a:t>
            </a:r>
          </a:p>
          <a:p>
            <a:pPr marL="285750" indent="-285750">
              <a:buFont typeface="Arial" panose="020B0604020202020204" pitchFamily="34" charset="0"/>
              <a:buChar char="•"/>
            </a:pPr>
            <a:r>
              <a:rPr lang="de-DE" dirty="0"/>
              <a:t>Ergebnis: die erste Anomalie hätte 130 Tage vor dem Stillstand erkannt werden können</a:t>
            </a:r>
          </a:p>
        </p:txBody>
      </p:sp>
      <p:sp>
        <p:nvSpPr>
          <p:cNvPr id="4" name="Fußzeilenplatzhalt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EAE21-4FC8-4181-AADF-4374565BBD4D}"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MetaPlusLF"/>
              </a:rPr>
              <a:t>Historische Daten von 365 Tagen wurden aufgezeichnet und zur Verfügung gestellt</a:t>
            </a:r>
            <a:endParaRPr lang="de-DE" dirty="0"/>
          </a:p>
          <a:p>
            <a:pPr marL="285750" indent="-285750">
              <a:buFont typeface="Arial" panose="020B0604020202020204" pitchFamily="34" charset="0"/>
              <a:buChar char="•"/>
            </a:pPr>
            <a:r>
              <a:rPr lang="de-DE" dirty="0"/>
              <a:t>Lerndaten von Tag 1 – 160</a:t>
            </a:r>
          </a:p>
          <a:p>
            <a:pPr marL="285750" indent="-285750">
              <a:buFont typeface="Arial" panose="020B0604020202020204" pitchFamily="34" charset="0"/>
              <a:buChar char="•"/>
            </a:pPr>
            <a:r>
              <a:rPr lang="de-DE" dirty="0"/>
              <a:t>Stillstand des Minenbohrers </a:t>
            </a:r>
            <a:r>
              <a:rPr lang="de-DE" dirty="0" err="1"/>
              <a:t>anTag</a:t>
            </a:r>
            <a:r>
              <a:rPr lang="de-DE" dirty="0"/>
              <a:t> 340</a:t>
            </a:r>
          </a:p>
          <a:p>
            <a:pPr marL="285750" indent="-285750">
              <a:buFont typeface="Arial" panose="020B0604020202020204" pitchFamily="34" charset="0"/>
              <a:buChar char="•"/>
            </a:pPr>
            <a:r>
              <a:rPr lang="de-DE" dirty="0"/>
              <a:t>Die erste Anomalie wurde an Tag 210 detektiert</a:t>
            </a:r>
          </a:p>
          <a:p>
            <a:pPr marL="285750" indent="-285750">
              <a:buFont typeface="Arial" panose="020B0604020202020204" pitchFamily="34" charset="0"/>
              <a:buChar char="•"/>
            </a:pPr>
            <a:r>
              <a:rPr lang="de-DE" dirty="0">
                <a:latin typeface="MetaPlusLF"/>
              </a:rPr>
              <a:t>Der kontinuierliche Anstieg des </a:t>
            </a:r>
            <a:r>
              <a:rPr lang="de-DE" dirty="0" err="1">
                <a:latin typeface="MetaPlusLF"/>
              </a:rPr>
              <a:t>Anomaliescores</a:t>
            </a:r>
            <a:r>
              <a:rPr lang="de-DE" dirty="0">
                <a:latin typeface="MetaPlusLF"/>
              </a:rPr>
              <a:t> ist charakteristisch für den Verschleißprozess</a:t>
            </a:r>
          </a:p>
          <a:p>
            <a:pPr marL="285750" indent="-285750">
              <a:buFont typeface="Arial" panose="020B0604020202020204" pitchFamily="34" charset="0"/>
              <a:buChar char="•"/>
            </a:pPr>
            <a:r>
              <a:rPr lang="de-DE" dirty="0"/>
              <a:t>Ergebnis: die erste Anomalie hätte 130 Tage vor dem Stillstand erkannt werden können</a:t>
            </a:r>
          </a:p>
        </p:txBody>
      </p:sp>
      <p:sp>
        <p:nvSpPr>
          <p:cNvPr id="4" name="Fußzeilenplatzhalt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EAE21-4FC8-4181-AADF-4374565BBD4D}"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95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latin typeface="MetaPlusLF"/>
              </a:rPr>
              <a:t>Historische Daten von 365 Tagen wurden aufgezeichnet und zur Verfügung gestellt</a:t>
            </a:r>
            <a:endParaRPr lang="de-DE" dirty="0"/>
          </a:p>
          <a:p>
            <a:pPr marL="285750" indent="-285750">
              <a:buFont typeface="Arial" panose="020B0604020202020204" pitchFamily="34" charset="0"/>
              <a:buChar char="•"/>
            </a:pPr>
            <a:r>
              <a:rPr lang="de-DE" dirty="0"/>
              <a:t>Lerndaten von Tag 1 – 160</a:t>
            </a:r>
          </a:p>
          <a:p>
            <a:pPr marL="285750" indent="-285750">
              <a:buFont typeface="Arial" panose="020B0604020202020204" pitchFamily="34" charset="0"/>
              <a:buChar char="•"/>
            </a:pPr>
            <a:r>
              <a:rPr lang="de-DE" dirty="0"/>
              <a:t>Stillstand des Minenbohrers </a:t>
            </a:r>
            <a:r>
              <a:rPr lang="de-DE" dirty="0" err="1"/>
              <a:t>anTag</a:t>
            </a:r>
            <a:r>
              <a:rPr lang="de-DE" dirty="0"/>
              <a:t> 340</a:t>
            </a:r>
          </a:p>
          <a:p>
            <a:pPr marL="285750" indent="-285750">
              <a:buFont typeface="Arial" panose="020B0604020202020204" pitchFamily="34" charset="0"/>
              <a:buChar char="•"/>
            </a:pPr>
            <a:r>
              <a:rPr lang="de-DE" dirty="0"/>
              <a:t>Die erste Anomalie wurde an Tag 210 detektiert</a:t>
            </a:r>
          </a:p>
          <a:p>
            <a:pPr marL="285750" indent="-285750">
              <a:buFont typeface="Arial" panose="020B0604020202020204" pitchFamily="34" charset="0"/>
              <a:buChar char="•"/>
            </a:pPr>
            <a:r>
              <a:rPr lang="de-DE" dirty="0">
                <a:latin typeface="MetaPlusLF"/>
              </a:rPr>
              <a:t>Der kontinuierliche Anstieg des </a:t>
            </a:r>
            <a:r>
              <a:rPr lang="de-DE" dirty="0" err="1">
                <a:latin typeface="MetaPlusLF"/>
              </a:rPr>
              <a:t>Anomaliescores</a:t>
            </a:r>
            <a:r>
              <a:rPr lang="de-DE" dirty="0">
                <a:latin typeface="MetaPlusLF"/>
              </a:rPr>
              <a:t> ist charakteristisch für den Verschleißprozess</a:t>
            </a:r>
          </a:p>
          <a:p>
            <a:pPr marL="285750" indent="-285750">
              <a:buFont typeface="Arial" panose="020B0604020202020204" pitchFamily="34" charset="0"/>
              <a:buChar char="•"/>
            </a:pPr>
            <a:r>
              <a:rPr lang="de-DE" dirty="0"/>
              <a:t>Ergebnis: die erste Anomalie hätte 130 Tage vor dem Stillstand erkannt werden können</a:t>
            </a:r>
          </a:p>
        </p:txBody>
      </p:sp>
      <p:sp>
        <p:nvSpPr>
          <p:cNvPr id="4" name="Fußzeilenplatzhalt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liennummernplatzhalt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EAE21-4FC8-4181-AADF-4374565BBD4D}"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71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pPr marL="0" marR="0" lvl="0" indent="0" algn="r" defTabSz="1195487" rtl="0" eaLnBrk="1" fontAlgn="auto" latinLnBrk="0" hangingPunct="1">
              <a:lnSpc>
                <a:spcPct val="100000"/>
              </a:lnSpc>
              <a:spcBef>
                <a:spcPts val="0"/>
              </a:spcBef>
              <a:spcAft>
                <a:spcPts val="0"/>
              </a:spcAft>
              <a:buClrTx/>
              <a:buSzTx/>
              <a:buFontTx/>
              <a:buNone/>
              <a:tabLst/>
              <a:defRPr/>
            </a:pPr>
            <a:fld id="{01BCC18C-24E5-4D8F-9F2B-01286E1E4EF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95487"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789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39CABE-4937-486B-B43B-56DB00376D1A}" type="slidenum">
              <a:rPr lang="de-DE" smtClean="0"/>
              <a:t>3</a:t>
            </a:fld>
            <a:endParaRPr lang="de-DE"/>
          </a:p>
        </p:txBody>
      </p:sp>
    </p:spTree>
    <p:extLst>
      <p:ext uri="{BB962C8B-B14F-4D97-AF65-F5344CB8AC3E}">
        <p14:creationId xmlns:p14="http://schemas.microsoft.com/office/powerpoint/2010/main" val="361338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200" b="0" noProof="0" dirty="0">
              <a:solidFill>
                <a:schemeClr val="tx1"/>
              </a:solidFill>
            </a:endParaRPr>
          </a:p>
        </p:txBody>
      </p:sp>
      <p:sp>
        <p:nvSpPr>
          <p:cNvPr id="4" name="Foliennummernplatzhalter 3"/>
          <p:cNvSpPr>
            <a:spLocks noGrp="1"/>
          </p:cNvSpPr>
          <p:nvPr>
            <p:ph type="sldNum" sz="quarter" idx="5"/>
          </p:nvPr>
        </p:nvSpPr>
        <p:spPr/>
        <p:txBody>
          <a:bodyPr/>
          <a:lstStyle/>
          <a:p>
            <a:fld id="{4639CABE-4937-486B-B43B-56DB00376D1A}" type="slidenum">
              <a:rPr lang="de-DE" smtClean="0"/>
              <a:t>4</a:t>
            </a:fld>
            <a:endParaRPr lang="de-DE"/>
          </a:p>
        </p:txBody>
      </p:sp>
    </p:spTree>
    <p:extLst>
      <p:ext uri="{BB962C8B-B14F-4D97-AF65-F5344CB8AC3E}">
        <p14:creationId xmlns:p14="http://schemas.microsoft.com/office/powerpoint/2010/main" val="347597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pPr marL="0" marR="0" lvl="0" indent="0" algn="r" defTabSz="920325" rtl="0" eaLnBrk="1" fontAlgn="base" latinLnBrk="0" hangingPunct="1">
              <a:lnSpc>
                <a:spcPct val="100000"/>
              </a:lnSpc>
              <a:spcBef>
                <a:spcPct val="0"/>
              </a:spcBef>
              <a:spcAft>
                <a:spcPct val="0"/>
              </a:spcAft>
              <a:buClrTx/>
              <a:buSzTx/>
              <a:buFontTx/>
              <a:buNone/>
              <a:tabLst/>
              <a:defRPr/>
            </a:pPr>
            <a:fld id="{C68510B7-6A45-4938-B5D8-137A83E74DCC}" type="slidenum">
              <a:rPr kumimoji="0" lang="de-DE" sz="1300" b="0" i="0" u="none" strike="noStrike" kern="1200" cap="none" spc="0" normalizeH="0" baseline="0" noProof="0">
                <a:ln>
                  <a:noFill/>
                </a:ln>
                <a:solidFill>
                  <a:prstClr val="black"/>
                </a:solidFill>
                <a:effectLst/>
                <a:uLnTx/>
                <a:uFillTx/>
                <a:latin typeface="MetaPlusLF" charset="0"/>
                <a:ea typeface="+mn-ea"/>
                <a:cs typeface="+mn-cs"/>
              </a:rPr>
              <a:pPr marL="0" marR="0" lvl="0" indent="0" algn="r" defTabSz="920325" rtl="0" eaLnBrk="1" fontAlgn="base" latinLnBrk="0" hangingPunct="1">
                <a:lnSpc>
                  <a:spcPct val="100000"/>
                </a:lnSpc>
                <a:spcBef>
                  <a:spcPct val="0"/>
                </a:spcBef>
                <a:spcAft>
                  <a:spcPct val="0"/>
                </a:spcAft>
                <a:buClrTx/>
                <a:buSzTx/>
                <a:buFontTx/>
                <a:buNone/>
                <a:tabLst/>
                <a:defRPr/>
              </a:pPr>
              <a:t>5</a:t>
            </a:fld>
            <a:endParaRPr kumimoji="0" lang="de-DE" sz="1300" b="0" i="0" u="none" strike="noStrike" kern="1200" cap="none" spc="0" normalizeH="0" baseline="0" noProof="0">
              <a:ln>
                <a:noFill/>
              </a:ln>
              <a:solidFill>
                <a:prstClr val="black"/>
              </a:solidFill>
              <a:effectLst/>
              <a:uLnTx/>
              <a:uFillTx/>
              <a:latin typeface="MetaPlusLF" charset="0"/>
              <a:ea typeface="+mn-ea"/>
              <a:cs typeface="+mn-cs"/>
            </a:endParaRPr>
          </a:p>
        </p:txBody>
      </p:sp>
    </p:spTree>
    <p:extLst>
      <p:ext uri="{BB962C8B-B14F-4D97-AF65-F5344CB8AC3E}">
        <p14:creationId xmlns:p14="http://schemas.microsoft.com/office/powerpoint/2010/main" val="921250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800" dirty="0"/>
              <a:t>There are many different terms being used on the topic of AI and I would like to start by classifying them from our point of view.</a:t>
            </a:r>
          </a:p>
          <a:p>
            <a:endParaRPr lang="en-US" sz="800" dirty="0"/>
          </a:p>
          <a:p>
            <a:r>
              <a:rPr lang="en-US" sz="800" dirty="0"/>
              <a:t>AI = Artificial Intelligence is the generic term that </a:t>
            </a:r>
            <a:r>
              <a:rPr lang="en-US" sz="800" dirty="0" err="1"/>
              <a:t>summarises</a:t>
            </a:r>
            <a:r>
              <a:rPr lang="en-US" sz="800" dirty="0"/>
              <a:t> all technologies and methods that make up artificial intelligence.</a:t>
            </a:r>
          </a:p>
          <a:p>
            <a:endParaRPr lang="en-US" sz="800" dirty="0"/>
          </a:p>
          <a:p>
            <a:r>
              <a:rPr lang="en-US" sz="800" dirty="0"/>
              <a:t>The following sub-concepts, when applied to industrial production, illustrate the different levels of complexity of the algorithms that are stored in the background:</a:t>
            </a:r>
          </a:p>
          <a:p>
            <a:endParaRPr lang="en-US" sz="800" dirty="0"/>
          </a:p>
          <a:p>
            <a:r>
              <a:rPr lang="en-US" sz="800" b="1" dirty="0"/>
              <a:t>Machine Learning means</a:t>
            </a:r>
            <a:r>
              <a:rPr lang="en-US" sz="800" dirty="0"/>
              <a:t>: with the help of machine learning, IT systems are able to </a:t>
            </a:r>
            <a:r>
              <a:rPr lang="en-US" sz="800" dirty="0" err="1"/>
              <a:t>recognise</a:t>
            </a:r>
            <a:r>
              <a:rPr lang="en-US" sz="800" dirty="0"/>
              <a:t> patterns and laws on the basis of existing data and algorithms and to develop solutions. </a:t>
            </a:r>
          </a:p>
          <a:p>
            <a:endParaRPr lang="en-US" sz="800" dirty="0"/>
          </a:p>
          <a:p>
            <a:r>
              <a:rPr lang="en-US" sz="800" b="1" dirty="0"/>
              <a:t>Deep Learning means</a:t>
            </a:r>
            <a:r>
              <a:rPr lang="en-US" sz="800" dirty="0"/>
              <a:t>: deep learning teaches machines to learn. The machine is able to improve its abilities independently and without human intervention.</a:t>
            </a:r>
          </a:p>
          <a:p>
            <a:endParaRPr lang="en-US" sz="800" dirty="0"/>
          </a:p>
          <a:p>
            <a:r>
              <a:rPr lang="en-US" sz="800" b="1" dirty="0"/>
              <a:t>Reinforcement Learning</a:t>
            </a:r>
            <a:r>
              <a:rPr lang="en-US" sz="800" dirty="0"/>
              <a:t> in the context of artificial intelligence means a kind of dynamic programming that trains algorithms using a system of reward and punishment. The agent makes decisions over time to </a:t>
            </a:r>
            <a:r>
              <a:rPr lang="en-US" sz="800" dirty="0" err="1"/>
              <a:t>maximise</a:t>
            </a:r>
            <a:r>
              <a:rPr lang="en-US" sz="800" dirty="0"/>
              <a:t> the reward and </a:t>
            </a:r>
            <a:r>
              <a:rPr lang="en-US" sz="800" dirty="0" err="1"/>
              <a:t>minimise</a:t>
            </a:r>
            <a:r>
              <a:rPr lang="en-US" sz="800" dirty="0"/>
              <a:t> the penalty through dynamic programming.</a:t>
            </a:r>
          </a:p>
          <a:p>
            <a:endParaRPr lang="en-US" sz="800" dirty="0"/>
          </a:p>
          <a:p>
            <a:r>
              <a:rPr lang="en-US" sz="800" dirty="0"/>
              <a:t>Meaning of </a:t>
            </a:r>
            <a:r>
              <a:rPr lang="en-US" sz="800" b="1" dirty="0"/>
              <a:t>Transfer Learning</a:t>
            </a:r>
            <a:r>
              <a:rPr lang="en-US" sz="800" dirty="0"/>
              <a:t>: transfer learning is the application of knowledge acquired by completing a task to contribute to the solution of another related problem. </a:t>
            </a:r>
          </a:p>
          <a:p>
            <a:r>
              <a:rPr lang="en-US" sz="800" dirty="0"/>
              <a:t>However, for industrial production this is still a long way off.</a:t>
            </a:r>
          </a:p>
          <a:p>
            <a:endParaRPr lang="en-US" sz="800" dirty="0"/>
          </a:p>
          <a:p>
            <a:r>
              <a:rPr lang="en-US" sz="800" dirty="0"/>
              <a:t>Today we're primarily talking about </a:t>
            </a:r>
            <a:r>
              <a:rPr lang="en-US" sz="800" b="1" dirty="0"/>
              <a:t>Machine Learning.</a:t>
            </a:r>
          </a:p>
          <a:p>
            <a:endParaRPr lang="en-US" sz="800" dirty="0"/>
          </a:p>
          <a:p>
            <a:r>
              <a:rPr lang="en-US" sz="800" dirty="0"/>
              <a:t>What advantage does AI have over the well-known, rule-based control </a:t>
            </a:r>
            <a:r>
              <a:rPr lang="en-US" sz="800" dirty="0" err="1"/>
              <a:t>programmes</a:t>
            </a:r>
            <a:r>
              <a:rPr lang="en-US" sz="800" dirty="0"/>
              <a:t>?</a:t>
            </a:r>
          </a:p>
          <a:p>
            <a:endParaRPr lang="en-US" sz="800" dirty="0"/>
          </a:p>
          <a:p>
            <a:r>
              <a:rPr lang="en-US" sz="800" dirty="0"/>
              <a:t>The big difference compared to the rule-based systems that have been tried and tested for a long time is the ability of AI to learn independently. </a:t>
            </a:r>
          </a:p>
          <a:p>
            <a:r>
              <a:rPr lang="en-US" sz="800" dirty="0"/>
              <a:t>The software does not require a programmer to define complex rules and threshold values. </a:t>
            </a:r>
          </a:p>
          <a:p>
            <a:r>
              <a:rPr lang="en-US" sz="800" dirty="0"/>
              <a:t>For example, it learns the normal production task with its "healthy" data streams, and then </a:t>
            </a:r>
            <a:r>
              <a:rPr lang="en-US" sz="800" dirty="0" err="1"/>
              <a:t>recognises</a:t>
            </a:r>
            <a:r>
              <a:rPr lang="en-US" sz="800" dirty="0"/>
              <a:t> anomalies that must not violate any threshold values, or so-called correlative values. </a:t>
            </a:r>
            <a:endParaRPr lang="en-US" sz="800" b="1" dirty="0"/>
          </a:p>
          <a:p>
            <a:r>
              <a:rPr lang="en-US" sz="800" dirty="0"/>
              <a:t> </a:t>
            </a:r>
            <a:endParaRPr lang="en-US" sz="800" b="1" dirty="0"/>
          </a:p>
          <a:p>
            <a:r>
              <a:rPr lang="en-US" sz="800" dirty="0"/>
              <a:t>This enables totally new complexities to be represented. </a:t>
            </a:r>
          </a:p>
          <a:p>
            <a:r>
              <a:rPr lang="en-US" sz="800" dirty="0"/>
              <a:t>Rule-based error detection can always only find errors that are already known, but does not find an unknown anomaly. </a:t>
            </a:r>
          </a:p>
          <a:p>
            <a:r>
              <a:rPr lang="en-US" sz="800" dirty="0"/>
              <a:t>In addition, programming such rules can become too time-consuming, for example with different production plants. </a:t>
            </a:r>
          </a:p>
          <a:p>
            <a:r>
              <a:rPr lang="en-US" sz="800" dirty="0"/>
              <a:t>At some point, the user will get too many 'false positives' or 'false negatives'. </a:t>
            </a:r>
          </a:p>
          <a:p>
            <a:endParaRPr lang="en-US" sz="800" dirty="0"/>
          </a:p>
          <a:p>
            <a:r>
              <a:rPr lang="en-US" sz="800" dirty="0"/>
              <a:t>This is a gap that can be closed by self-learning AI. </a:t>
            </a:r>
          </a:p>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8510B7-6A45-4938-B5D8-137A83E74DCC}" type="slidenum">
              <a:rPr kumimoji="0" lang="de-DE" sz="1800" b="0" i="0" u="none" strike="noStrike" kern="1200" cap="none" spc="0" normalizeH="0" baseline="0" noProof="0" smtClean="0">
                <a:ln>
                  <a:noFill/>
                </a:ln>
                <a:solidFill>
                  <a:srgbClr val="000000"/>
                </a:solidFill>
                <a:effectLst/>
                <a:uLnTx/>
                <a:uFillTx/>
                <a:latin typeface="MetaPlusLF"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e-DE" sz="1800" b="0" i="0" u="none" strike="noStrike" kern="1200" cap="none" spc="0" normalizeH="0" baseline="0" noProof="0">
              <a:ln>
                <a:noFill/>
              </a:ln>
              <a:solidFill>
                <a:srgbClr val="000000"/>
              </a:solidFill>
              <a:effectLst/>
              <a:uLnTx/>
              <a:uFillTx/>
              <a:latin typeface="MetaPlusLF" charset="0"/>
              <a:ea typeface="+mn-ea"/>
            </a:endParaRPr>
          </a:p>
        </p:txBody>
      </p:sp>
    </p:spTree>
    <p:extLst>
      <p:ext uri="{BB962C8B-B14F-4D97-AF65-F5344CB8AC3E}">
        <p14:creationId xmlns:p14="http://schemas.microsoft.com/office/powerpoint/2010/main" val="324196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en-US" dirty="0"/>
              <a:t>Based on the data from the machines, an AI model is learned by using the Festo AX machine learning algorithms, which knows the normal operational state of the machines.</a:t>
            </a:r>
          </a:p>
          <a:p>
            <a:pPr marL="228600" indent="-228600">
              <a:buAutoNum type="arabicPeriod"/>
            </a:pPr>
            <a:r>
              <a:rPr lang="en-US" dirty="0"/>
              <a:t>The model is optimally adapted to the customer's data by adjusting the model parameters in order to obtain the best possible prediction quality. The model calculates an anomaly score based on the machine data. A low anomaly score means that the machine is in the previously learned normal state.</a:t>
            </a:r>
          </a:p>
          <a:p>
            <a:pPr marL="228600" indent="-228600">
              <a:buAutoNum type="arabicPeriod"/>
            </a:pPr>
            <a:r>
              <a:rPr lang="en-US" dirty="0"/>
              <a:t>After initial training, the model is applied to live data from the machines and begins to </a:t>
            </a:r>
            <a:r>
              <a:rPr lang="en-US" dirty="0" err="1"/>
              <a:t>analyse</a:t>
            </a:r>
            <a:r>
              <a:rPr lang="en-US" dirty="0"/>
              <a:t> it. If the model detects deviations from the learned normal operational state in these data streams, the anomaly score increases and a notification is sent to the user.</a:t>
            </a:r>
          </a:p>
          <a:p>
            <a:pPr marL="228600" indent="-228600">
              <a:buAutoNum type="arabicPeriod"/>
            </a:pPr>
            <a:r>
              <a:rPr lang="en-US" dirty="0"/>
              <a:t>In the notification to the user, the learned model automatically calculates which input signals were decisive for the deviation from the learned normal state. This provides the user with an automated root cause analysis that helps to </a:t>
            </a:r>
            <a:r>
              <a:rPr lang="en-US" dirty="0" err="1"/>
              <a:t>localise</a:t>
            </a:r>
            <a:r>
              <a:rPr lang="en-US" dirty="0"/>
              <a:t> the source of the error.</a:t>
            </a:r>
          </a:p>
          <a:p>
            <a:pPr marL="228600" indent="-228600">
              <a:buAutoNum type="arabicPeriod"/>
            </a:pPr>
            <a:r>
              <a:rPr lang="en-US" dirty="0"/>
              <a:t>In addition, it is possible to classify known anomaly patterns, i.e. to provide them with a diagnosis or recommendations for action. If an already known anomaly pattern is </a:t>
            </a:r>
            <a:r>
              <a:rPr lang="en-US" dirty="0" err="1"/>
              <a:t>recognised</a:t>
            </a:r>
            <a:r>
              <a:rPr lang="en-US" dirty="0"/>
              <a:t> by the model, the user is notified directly of the corresponding diagnosis or recommended action in addition to the </a:t>
            </a:r>
            <a:r>
              <a:rPr lang="en-US" dirty="0" err="1"/>
              <a:t>localisation</a:t>
            </a:r>
            <a:r>
              <a:rPr lang="en-US" dirty="0"/>
              <a:t>. Using the human-in-the-loop principle, further error patterns can be classified during operation, creating an extensive knowledge base and </a:t>
            </a:r>
            <a:r>
              <a:rPr lang="en-US" dirty="0" err="1"/>
              <a:t>concretising</a:t>
            </a:r>
            <a:r>
              <a:rPr lang="en-US" dirty="0"/>
              <a:t> the calculations of the models.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37CECB-0134-4939-ACE5-CC55941EDA32}" type="slidenum">
              <a:rPr kumimoji="0" lang="de-DE" sz="1200" b="0" i="0" u="none" strike="noStrike" kern="1200" cap="none" spc="0" normalizeH="0" baseline="0" noProof="0" smtClean="0">
                <a:ln>
                  <a:noFill/>
                </a:ln>
                <a:solidFill>
                  <a:prstClr val="black"/>
                </a:solidFill>
                <a:effectLst/>
                <a:uLnTx/>
                <a:uFillTx/>
                <a:latin typeface="MetaPlusLF"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MetaPlusLF" charset="0"/>
              <a:ea typeface="+mn-ea"/>
            </a:endParaRPr>
          </a:p>
        </p:txBody>
      </p:sp>
    </p:spTree>
    <p:extLst>
      <p:ext uri="{BB962C8B-B14F-4D97-AF65-F5344CB8AC3E}">
        <p14:creationId xmlns:p14="http://schemas.microsoft.com/office/powerpoint/2010/main" val="290665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Machine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r>
              <a:rPr lang="de-DE" sz="1200"/>
              <a:t>Lernen von </a:t>
            </a:r>
            <a:r>
              <a:rPr lang="de-DE" sz="1200" u="sng"/>
              <a:t>normaloperativen</a:t>
            </a:r>
            <a:r>
              <a:rPr lang="de-DE" sz="1200"/>
              <a:t> Verhaltensmustern:</a:t>
            </a:r>
          </a:p>
          <a:p>
            <a:pPr marL="285750" lvl="0" indent="-285750">
              <a:buFont typeface="Arial" panose="020B0604020202020204" pitchFamily="34" charset="0"/>
              <a:buChar char="•"/>
            </a:pPr>
            <a:r>
              <a:rPr lang="de-DE" sz="1200"/>
              <a:t>Sammeln der Daten des normalen, gesunden Zustands der Maschine bzw. des Prozesses</a:t>
            </a:r>
          </a:p>
          <a:p>
            <a:pPr marL="285750" lvl="0" indent="-285750">
              <a:buFont typeface="Arial" panose="020B0604020202020204" pitchFamily="34" charset="0"/>
              <a:buChar char="•"/>
            </a:pPr>
            <a:r>
              <a:rPr lang="de-DE" sz="1200"/>
              <a:t>Entweder greifen wir dazu auf bereits existierende historische Daten zu oder starten das Projekt damit, Daten zu sammeln</a:t>
            </a:r>
          </a:p>
          <a:p>
            <a:pPr marL="285750" lvl="0" indent="-285750">
              <a:buFont typeface="Arial" panose="020B0604020202020204" pitchFamily="34" charset="0"/>
              <a:buChar char="•"/>
            </a:pPr>
            <a:r>
              <a:rPr lang="de-DE" sz="1200"/>
              <a:t>Das trainierte Modell wird hier mit Hilfe eines dreidimensionalen Koordinatensystems dargestellt</a:t>
            </a:r>
          </a:p>
          <a:p>
            <a:pPr marL="285750" lvl="0" indent="-285750">
              <a:buFont typeface="Arial" panose="020B0604020202020204" pitchFamily="34" charset="0"/>
              <a:buChar char="•"/>
            </a:pPr>
            <a:r>
              <a:rPr lang="de-DE" sz="1200"/>
              <a:t>Die weißen Kreise repräsentieren das trainierte Modell des normaloperativen Zustands</a:t>
            </a:r>
          </a:p>
          <a:p>
            <a:pPr marL="285750" lvl="0" indent="-285750">
              <a:buFont typeface="Arial" panose="020B0604020202020204" pitchFamily="34" charset="0"/>
              <a:buChar char="•"/>
            </a:pPr>
            <a:endParaRPr lang="de-DE" sz="1200"/>
          </a:p>
          <a:p>
            <a:pPr marL="0" indent="0">
              <a:buNone/>
            </a:pPr>
            <a:r>
              <a:rPr lang="de-DE" sz="1200"/>
              <a:t>Detektion von </a:t>
            </a:r>
            <a:r>
              <a:rPr lang="de-DE" sz="1200" u="sng"/>
              <a:t>anormalen</a:t>
            </a:r>
            <a:r>
              <a:rPr lang="de-DE" sz="1200"/>
              <a:t> Verhaltensmustern:</a:t>
            </a:r>
          </a:p>
          <a:p>
            <a:pPr marL="285750" lvl="0" indent="-285750">
              <a:buFont typeface="Arial" panose="020B0604020202020204" pitchFamily="34" charset="0"/>
              <a:buChar char="•"/>
            </a:pPr>
            <a:r>
              <a:rPr lang="de-DE" sz="1200"/>
              <a:t>Neue Daten, die ungesunde Verhaltensmuster aufweisen, kommen hinzu</a:t>
            </a:r>
          </a:p>
          <a:p>
            <a:pPr marL="285750" lvl="0" indent="-285750">
              <a:buFont typeface="Arial" panose="020B0604020202020204" pitchFamily="34" charset="0"/>
              <a:buChar char="•"/>
            </a:pPr>
            <a:r>
              <a:rPr lang="de-DE" sz="1200"/>
              <a:t>Das bedeutet, diese Daten weichen vom vorher trainierten Modell ab</a:t>
            </a:r>
          </a:p>
          <a:p>
            <a:pPr marL="285750" lvl="0" indent="-285750">
              <a:buFont typeface="Arial" panose="020B0604020202020204" pitchFamily="34" charset="0"/>
              <a:buChar char="•"/>
            </a:pPr>
            <a:r>
              <a:rPr lang="de-DE" sz="1200"/>
              <a:t>Diese Anomalien werden mit Hilfe der roten Dreiecke im Modell dargestellt</a:t>
            </a:r>
          </a:p>
          <a:p>
            <a:pPr marL="285750" lvl="0" indent="-285750">
              <a:buFont typeface="Arial" panose="020B0604020202020204" pitchFamily="34" charset="0"/>
              <a:buChar char="•"/>
            </a:pPr>
            <a:r>
              <a:rPr lang="de-DE" sz="1200"/>
              <a:t>Auch die Korrelation der Parameter kann eine Anomalie auslösen, während sich die einzelnen Parameter weiterhin normal verhalten</a:t>
            </a:r>
          </a:p>
        </p:txBody>
      </p:sp>
      <p:sp>
        <p:nvSpPr>
          <p:cNvPr id="4" name="Fußzeilenplatzhalter 3"/>
          <p:cNvSpPr>
            <a:spLocks noGrp="1"/>
          </p:cNvSpPr>
          <p:nvPr>
            <p:ph type="ftr" sz="quarter" idx="4"/>
          </p:nvPr>
        </p:nvSpPr>
        <p:spPr/>
        <p:txBody>
          <a:bodyPr/>
          <a:lstStyle/>
          <a:p>
            <a:endParaRPr lang="lt-LT"/>
          </a:p>
        </p:txBody>
      </p:sp>
      <p:sp>
        <p:nvSpPr>
          <p:cNvPr id="5" name="Foliennummernplatzhalter 4"/>
          <p:cNvSpPr>
            <a:spLocks noGrp="1"/>
          </p:cNvSpPr>
          <p:nvPr>
            <p:ph type="sldNum" sz="quarter" idx="5"/>
          </p:nvPr>
        </p:nvSpPr>
        <p:spPr/>
        <p:txBody>
          <a:bodyPr/>
          <a:lstStyle/>
          <a:p>
            <a:fld id="{091EAE21-4FC8-4181-AADF-4374565BBD4D}" type="slidenum">
              <a:rPr lang="lt-LT" smtClean="0"/>
              <a:t>10</a:t>
            </a:fld>
            <a:endParaRPr lang="lt-LT"/>
          </a:p>
        </p:txBody>
      </p:sp>
    </p:spTree>
    <p:extLst>
      <p:ext uri="{BB962C8B-B14F-4D97-AF65-F5344CB8AC3E}">
        <p14:creationId xmlns:p14="http://schemas.microsoft.com/office/powerpoint/2010/main" val="9991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3AD036C-933B-4422-8B73-BCA4E17A67C3}" type="slidenum">
              <a:rPr lang="de-DE" smtClean="0"/>
              <a:t>12</a:t>
            </a:fld>
            <a:endParaRPr lang="de-DE" dirty="0"/>
          </a:p>
        </p:txBody>
      </p:sp>
    </p:spTree>
    <p:extLst>
      <p:ext uri="{BB962C8B-B14F-4D97-AF65-F5344CB8AC3E}">
        <p14:creationId xmlns:p14="http://schemas.microsoft.com/office/powerpoint/2010/main" val="827614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3AD036C-933B-4422-8B73-BCA4E17A67C3}" type="slidenum">
              <a:rPr lang="de-DE" smtClean="0"/>
              <a:t>13</a:t>
            </a:fld>
            <a:endParaRPr lang="de-DE" dirty="0"/>
          </a:p>
        </p:txBody>
      </p:sp>
    </p:spTree>
    <p:extLst>
      <p:ext uri="{BB962C8B-B14F-4D97-AF65-F5344CB8AC3E}">
        <p14:creationId xmlns:p14="http://schemas.microsoft.com/office/powerpoint/2010/main" val="397967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tags" Target="../tags/tag109.xml"/><Relationship Id="rId7" Type="http://schemas.openxmlformats.org/officeDocument/2006/relationships/slideMaster" Target="../slideMasters/slideMaster6.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4.xml"/><Relationship Id="rId1" Type="http://schemas.openxmlformats.org/officeDocument/2006/relationships/tags" Target="../tags/tag113.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6.xml"/><Relationship Id="rId1" Type="http://schemas.openxmlformats.org/officeDocument/2006/relationships/tags" Target="../tags/tag1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6.xml"/><Relationship Id="rId5" Type="http://schemas.openxmlformats.org/officeDocument/2006/relationships/tags" Target="../tags/tag121.xml"/><Relationship Id="rId4" Type="http://schemas.openxmlformats.org/officeDocument/2006/relationships/tags" Target="../tags/tag12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22.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4.xml"/><Relationship Id="rId1" Type="http://schemas.openxmlformats.org/officeDocument/2006/relationships/tags" Target="../tags/tag12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9.xml"/><Relationship Id="rId7"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tags" Target="../tags/tag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4.xml"/><Relationship Id="rId4" Type="http://schemas.openxmlformats.org/officeDocument/2006/relationships/tags" Target="../tags/tag6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slideMaster" Target="../slideMasters/slideMaster4.xml"/><Relationship Id="rId4" Type="http://schemas.openxmlformats.org/officeDocument/2006/relationships/tags" Target="../tags/tag65.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7.xml"/><Relationship Id="rId1" Type="http://schemas.openxmlformats.org/officeDocument/2006/relationships/tags" Target="../tags/tag6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tags" Target="../tags/tag7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tags" Target="../tags/tag7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0.xml"/><Relationship Id="rId1" Type="http://schemas.openxmlformats.org/officeDocument/2006/relationships/tags" Target="../tags/tag7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tags" Target="../tags/tag81.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0.xml"/><Relationship Id="rId1" Type="http://schemas.openxmlformats.org/officeDocument/2006/relationships/tags" Target="../tags/tag89.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Master" Target="../slideMasters/slideMaster6.xml"/><Relationship Id="rId4" Type="http://schemas.openxmlformats.org/officeDocument/2006/relationships/tags" Target="../tags/tag94.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slideMaster" Target="../slideMasters/slideMaster6.xml"/><Relationship Id="rId4" Type="http://schemas.openxmlformats.org/officeDocument/2006/relationships/tags" Target="../tags/tag98.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Master" Target="../slideMasters/slideMaster6.xml"/><Relationship Id="rId5" Type="http://schemas.openxmlformats.org/officeDocument/2006/relationships/tags" Target="../tags/tag103.xml"/><Relationship Id="rId4" Type="http://schemas.openxmlformats.org/officeDocument/2006/relationships/tags" Target="../tags/tag10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114C3-5FB2-4F27-9015-C175F936841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A83D2BA-A48F-4708-93CD-98B1ED219F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D292450-F16F-4E2F-8D9B-5BE9721F67FA}"/>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FD49BF88-36D5-4AF6-BE61-A2B00B01B9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7FDD55E-1387-4AEC-B907-40113DB707AF}"/>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28032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089D2-C87D-4E2D-BE62-C309C1201F8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B9910CE-FA18-423A-AF9C-A54583754C1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120C127-35A6-4687-8067-F7F03AAE9ADD}"/>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9AAB447D-3EE3-4D4A-A65B-202A1EAAD99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FC61BA-7A52-4173-9443-9221DDE93BDB}"/>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305837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4" name="Textfeld 3"/>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5"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
        <p:nvSpPr>
          <p:cNvPr id="3" name="Content Placeholder 2"/>
          <p:cNvSpPr>
            <a:spLocks noGrp="1"/>
          </p:cNvSpPr>
          <p:nvPr>
            <p:ph sz="quarter" idx="10"/>
            <p:custDataLst>
              <p:tags r:id="rId3"/>
            </p:custDataLst>
          </p:nvPr>
        </p:nvSpPr>
        <p:spPr>
          <a:xfrm>
            <a:off x="257510" y="2549809"/>
            <a:ext cx="11678601" cy="4072356"/>
          </a:xfrm>
          <a:prstGeom prst="rect">
            <a:avLst/>
          </a:prstGeom>
        </p:spPr>
        <p:txBody>
          <a:bodyPr lIns="0" tIns="0" rIns="0" bIns="0"/>
          <a:lstStyle>
            <a:lvl1pPr marL="0" indent="0">
              <a:buFontTx/>
              <a:buNone/>
              <a:defRPr>
                <a:solidFill>
                  <a:schemeClr val="accent2"/>
                </a:solidFill>
              </a:defRPr>
            </a:lvl1pPr>
            <a:lvl2pPr marL="0" indent="0">
              <a:buFontTx/>
              <a:buNone/>
              <a:defRPr/>
            </a:lvl2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p:txBody>
      </p:sp>
    </p:spTree>
    <p:extLst>
      <p:ext uri="{BB962C8B-B14F-4D97-AF65-F5344CB8AC3E}">
        <p14:creationId xmlns:p14="http://schemas.microsoft.com/office/powerpoint/2010/main" val="30790841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Inhaltsplatzhalter 3"/>
          <p:cNvSpPr>
            <a:spLocks noGrp="1"/>
          </p:cNvSpPr>
          <p:nvPr>
            <p:ph sz="half" idx="2"/>
            <p:custDataLst>
              <p:tags r:id="rId1"/>
            </p:custDataLst>
          </p:nvPr>
        </p:nvSpPr>
        <p:spPr>
          <a:xfrm>
            <a:off x="265000" y="2548091"/>
            <a:ext cx="5729981" cy="4073707"/>
          </a:xfrm>
          <a:prstGeom prst="rect">
            <a:avLst/>
          </a:prstGeom>
        </p:spPr>
        <p:txBody>
          <a:bodyPr lIns="0" tIns="0" rIns="0" bIns="0"/>
          <a:lstStyle>
            <a:lvl1pPr marL="0" indent="0">
              <a:lnSpc>
                <a:spcPts val="1936"/>
              </a:lnSpc>
              <a:buNone/>
              <a:defRPr sz="1631"/>
            </a:lvl1pPr>
            <a:lvl2pPr>
              <a:lnSpc>
                <a:spcPts val="1936"/>
              </a:lnSpc>
              <a:defRPr sz="1631"/>
            </a:lvl2pPr>
            <a:lvl3pPr>
              <a:lnSpc>
                <a:spcPts val="1936"/>
              </a:lnSpc>
              <a:defRPr sz="1631"/>
            </a:lvl3pPr>
            <a:lvl4pPr>
              <a:lnSpc>
                <a:spcPts val="1936"/>
              </a:lnSpc>
              <a:defRPr sz="1631"/>
            </a:lvl4pPr>
            <a:lvl5pPr>
              <a:lnSpc>
                <a:spcPts val="1936"/>
              </a:lnSpc>
              <a:defRPr sz="1631"/>
            </a:lvl5pPr>
            <a:lvl6pPr>
              <a:defRPr sz="1631"/>
            </a:lvl6pPr>
            <a:lvl7pPr>
              <a:defRPr sz="1631"/>
            </a:lvl7pPr>
            <a:lvl8pPr>
              <a:defRPr sz="1631"/>
            </a:lvl8pPr>
            <a:lvl9pPr>
              <a:defRPr sz="163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1" name="Textplatzhalter 9"/>
          <p:cNvSpPr>
            <a:spLocks noGrp="1"/>
          </p:cNvSpPr>
          <p:nvPr>
            <p:ph type="body" sz="quarter" idx="12" hasCustomPrompt="1"/>
            <p:custDataLst>
              <p:tags r:id="rId2"/>
            </p:custDataLst>
          </p:nvPr>
        </p:nvSpPr>
        <p:spPr>
          <a:xfrm>
            <a:off x="257091" y="2108090"/>
            <a:ext cx="5728783" cy="440001"/>
          </a:xfrm>
          <a:prstGeom prst="rect">
            <a:avLst/>
          </a:prstGeom>
        </p:spPr>
        <p:txBody>
          <a:bodyPr lIns="0" tIns="0" rIns="0" bIns="0"/>
          <a:lstStyle>
            <a:lvl1pPr marL="0" indent="0">
              <a:buNone/>
              <a:defRPr sz="1631" b="1" u="none"/>
            </a:lvl1pPr>
          </a:lstStyle>
          <a:p>
            <a:pPr lvl="0"/>
            <a:r>
              <a:rPr lang="de-DE" dirty="0"/>
              <a:t>Untertitel</a:t>
            </a:r>
          </a:p>
        </p:txBody>
      </p:sp>
      <p:sp>
        <p:nvSpPr>
          <p:cNvPr id="12" name="Textplatzhalter 9"/>
          <p:cNvSpPr>
            <a:spLocks noGrp="1"/>
          </p:cNvSpPr>
          <p:nvPr>
            <p:ph type="body" sz="quarter" idx="13" hasCustomPrompt="1"/>
            <p:custDataLst>
              <p:tags r:id="rId3"/>
            </p:custDataLst>
          </p:nvPr>
        </p:nvSpPr>
        <p:spPr>
          <a:xfrm>
            <a:off x="6217044" y="2108090"/>
            <a:ext cx="5726977" cy="440001"/>
          </a:xfrm>
          <a:prstGeom prst="rect">
            <a:avLst/>
          </a:prstGeom>
        </p:spPr>
        <p:txBody>
          <a:bodyPr lIns="0" tIns="0" rIns="0" bIns="0"/>
          <a:lstStyle>
            <a:lvl1pPr marL="0" indent="0">
              <a:buNone/>
              <a:defRPr sz="1631" b="1" u="none"/>
            </a:lvl1pPr>
          </a:lstStyle>
          <a:p>
            <a:pPr lvl="0"/>
            <a:r>
              <a:rPr lang="de-DE" dirty="0"/>
              <a:t>Untertitel</a:t>
            </a:r>
          </a:p>
        </p:txBody>
      </p:sp>
      <p:sp>
        <p:nvSpPr>
          <p:cNvPr id="13" name="Inhaltsplatzhalter 3"/>
          <p:cNvSpPr>
            <a:spLocks noGrp="1"/>
          </p:cNvSpPr>
          <p:nvPr>
            <p:ph sz="half" idx="14"/>
            <p:custDataLst>
              <p:tags r:id="rId4"/>
            </p:custDataLst>
          </p:nvPr>
        </p:nvSpPr>
        <p:spPr>
          <a:xfrm>
            <a:off x="6206132" y="2548091"/>
            <a:ext cx="5698460" cy="4073707"/>
          </a:xfrm>
          <a:prstGeom prst="rect">
            <a:avLst/>
          </a:prstGeom>
        </p:spPr>
        <p:txBody>
          <a:bodyPr lIns="0" tIns="0" rIns="0" bIns="0"/>
          <a:lstStyle>
            <a:lvl1pPr marL="0" indent="0">
              <a:lnSpc>
                <a:spcPts val="1936"/>
              </a:lnSpc>
              <a:buNone/>
              <a:defRPr sz="1631"/>
            </a:lvl1pPr>
            <a:lvl2pPr>
              <a:lnSpc>
                <a:spcPts val="1936"/>
              </a:lnSpc>
              <a:defRPr sz="1631"/>
            </a:lvl2pPr>
            <a:lvl3pPr>
              <a:lnSpc>
                <a:spcPts val="1936"/>
              </a:lnSpc>
              <a:defRPr sz="1631"/>
            </a:lvl3pPr>
            <a:lvl4pPr>
              <a:lnSpc>
                <a:spcPts val="1936"/>
              </a:lnSpc>
              <a:defRPr sz="1631"/>
            </a:lvl4pPr>
            <a:lvl5pPr>
              <a:lnSpc>
                <a:spcPts val="1936"/>
              </a:lnSpc>
              <a:defRPr sz="1631"/>
            </a:lvl5pPr>
            <a:lvl6pPr>
              <a:defRPr sz="1631"/>
            </a:lvl6pPr>
            <a:lvl7pPr>
              <a:defRPr sz="1631"/>
            </a:lvl7pPr>
            <a:lvl8pPr>
              <a:defRPr sz="1631"/>
            </a:lvl8pPr>
            <a:lvl9pPr>
              <a:defRPr sz="163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Textfeld 6"/>
          <p:cNvSpPr txBox="1"/>
          <p:nvPr>
            <p:custDataLst>
              <p:tags r:id="rId5"/>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8" name="Title 1"/>
          <p:cNvSpPr>
            <a:spLocks noGrp="1"/>
          </p:cNvSpPr>
          <p:nvPr>
            <p:ph type="title"/>
            <p:custDataLst>
              <p:tags r:id="rId6"/>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35046997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4"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2929319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3" name="Media Placeholder 2"/>
          <p:cNvSpPr>
            <a:spLocks noGrp="1"/>
          </p:cNvSpPr>
          <p:nvPr>
            <p:ph type="media" sz="quarter" idx="12"/>
          </p:nvPr>
        </p:nvSpPr>
        <p:spPr>
          <a:xfrm>
            <a:off x="257510" y="2108040"/>
            <a:ext cx="11678601" cy="4513758"/>
          </a:xfrm>
          <a:prstGeom prst="rect">
            <a:avLst/>
          </a:prstGeom>
        </p:spPr>
        <p:txBody>
          <a:bodyPr/>
          <a:lstStyle/>
          <a:p>
            <a:endParaRPr lang="en-GB"/>
          </a:p>
        </p:txBody>
      </p:sp>
      <p:sp>
        <p:nvSpPr>
          <p:cNvPr id="6"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26158872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5294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Media top 2 Columns below">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255893" y="5373674"/>
            <a:ext cx="11680220" cy="326814"/>
          </a:xfrm>
          <a:prstGeom prst="rect">
            <a:avLst/>
          </a:prstGeom>
        </p:spPr>
        <p:txBody>
          <a:bodyPr lIns="0" tIns="0" rIns="0" bIns="0" anchor="b"/>
          <a:lstStyle>
            <a:lvl1pPr algn="l">
              <a:defRPr sz="2140" b="1"/>
            </a:lvl1pPr>
          </a:lstStyle>
          <a:p>
            <a:r>
              <a:rPr lang="de-DE" dirty="0"/>
              <a:t>Click </a:t>
            </a:r>
            <a:r>
              <a:rPr lang="de-DE" dirty="0" err="1"/>
              <a:t>to</a:t>
            </a:r>
            <a:r>
              <a:rPr lang="de-DE" dirty="0"/>
              <a:t> </a:t>
            </a:r>
            <a:r>
              <a:rPr lang="de-DE" dirty="0" err="1"/>
              <a:t>edit</a:t>
            </a:r>
            <a:r>
              <a:rPr lang="de-DE" dirty="0"/>
              <a:t> Master title style</a:t>
            </a:r>
          </a:p>
        </p:txBody>
      </p:sp>
      <p:sp>
        <p:nvSpPr>
          <p:cNvPr id="3" name="Bildplatzhalter 2"/>
          <p:cNvSpPr>
            <a:spLocks noGrp="1"/>
          </p:cNvSpPr>
          <p:nvPr>
            <p:ph type="pic" idx="1"/>
            <p:custDataLst>
              <p:tags r:id="rId2"/>
            </p:custDataLst>
          </p:nvPr>
        </p:nvSpPr>
        <p:spPr>
          <a:xfrm>
            <a:off x="255891" y="1595187"/>
            <a:ext cx="11680221" cy="3713875"/>
          </a:xfrm>
          <a:prstGeom prst="rect">
            <a:avLst/>
          </a:prstGeom>
        </p:spPr>
        <p:txBody>
          <a:bodyPr lIns="0" tIns="0" rIns="0" bIns="0" rtlCol="0">
            <a:noAutofit/>
          </a:bodyPr>
          <a:lstStyle>
            <a:lvl1pPr marL="0" indent="0">
              <a:buNone/>
              <a:defRPr sz="1631"/>
            </a:lvl1pPr>
            <a:lvl2pPr marL="465891" indent="0">
              <a:buNone/>
              <a:defRPr sz="2852"/>
            </a:lvl2pPr>
            <a:lvl3pPr marL="931779" indent="0">
              <a:buNone/>
              <a:defRPr sz="2445"/>
            </a:lvl3pPr>
            <a:lvl4pPr marL="1397670" indent="0">
              <a:buNone/>
              <a:defRPr sz="2038"/>
            </a:lvl4pPr>
            <a:lvl5pPr marL="1863561" indent="0">
              <a:buNone/>
              <a:defRPr sz="2038"/>
            </a:lvl5pPr>
            <a:lvl6pPr marL="2329452" indent="0">
              <a:buNone/>
              <a:defRPr sz="2038"/>
            </a:lvl6pPr>
            <a:lvl7pPr marL="2795340" indent="0">
              <a:buNone/>
              <a:defRPr sz="2038"/>
            </a:lvl7pPr>
            <a:lvl8pPr marL="3261231" indent="0">
              <a:buNone/>
              <a:defRPr sz="2038"/>
            </a:lvl8pPr>
            <a:lvl9pPr marL="3727122" indent="0">
              <a:buNone/>
              <a:defRPr sz="2038"/>
            </a:lvl9pPr>
          </a:lstStyle>
          <a:p>
            <a:pPr lvl="0"/>
            <a:r>
              <a:rPr lang="de-DE" noProof="0" dirty="0"/>
              <a:t>Click </a:t>
            </a:r>
            <a:r>
              <a:rPr lang="de-DE" noProof="0" dirty="0" err="1"/>
              <a:t>icon</a:t>
            </a:r>
            <a:r>
              <a:rPr lang="de-DE" noProof="0" dirty="0"/>
              <a:t> </a:t>
            </a:r>
            <a:r>
              <a:rPr lang="de-DE" noProof="0" dirty="0" err="1"/>
              <a:t>to</a:t>
            </a:r>
            <a:r>
              <a:rPr lang="de-DE" noProof="0" dirty="0"/>
              <a:t> </a:t>
            </a:r>
            <a:r>
              <a:rPr lang="de-DE" noProof="0" dirty="0" err="1"/>
              <a:t>add</a:t>
            </a:r>
            <a:r>
              <a:rPr lang="de-DE" noProof="0" dirty="0"/>
              <a:t> </a:t>
            </a:r>
            <a:r>
              <a:rPr lang="de-DE" noProof="0" dirty="0" err="1"/>
              <a:t>picture</a:t>
            </a:r>
            <a:endParaRPr lang="de-DE" noProof="0" dirty="0"/>
          </a:p>
        </p:txBody>
      </p:sp>
      <p:sp>
        <p:nvSpPr>
          <p:cNvPr id="4" name="Textplatzhalter 3"/>
          <p:cNvSpPr>
            <a:spLocks noGrp="1"/>
          </p:cNvSpPr>
          <p:nvPr>
            <p:ph type="body" sz="half" idx="2"/>
            <p:custDataLst>
              <p:tags r:id="rId3"/>
            </p:custDataLst>
          </p:nvPr>
        </p:nvSpPr>
        <p:spPr>
          <a:xfrm>
            <a:off x="255890" y="5765102"/>
            <a:ext cx="5729981" cy="856695"/>
          </a:xfrm>
          <a:prstGeom prst="rect">
            <a:avLst/>
          </a:prstGeom>
        </p:spPr>
        <p:txBody>
          <a:bodyPr lIns="0" tIns="0" rIns="0" bIns="0"/>
          <a:lstStyle>
            <a:lvl1pPr marL="0" indent="0">
              <a:lnSpc>
                <a:spcPts val="1936"/>
              </a:lnSpc>
              <a:buNone/>
              <a:defRPr sz="1631"/>
            </a:lvl1pPr>
            <a:lvl2pPr marL="465891" indent="0">
              <a:buNone/>
              <a:defRPr sz="1223"/>
            </a:lvl2pPr>
            <a:lvl3pPr marL="931779" indent="0">
              <a:buNone/>
              <a:defRPr sz="1019"/>
            </a:lvl3pPr>
            <a:lvl4pPr marL="1397670" indent="0">
              <a:buNone/>
              <a:defRPr sz="917"/>
            </a:lvl4pPr>
            <a:lvl5pPr marL="1863561" indent="0">
              <a:buNone/>
              <a:defRPr sz="917"/>
            </a:lvl5pPr>
            <a:lvl6pPr marL="2329452" indent="0">
              <a:buNone/>
              <a:defRPr sz="917"/>
            </a:lvl6pPr>
            <a:lvl7pPr marL="2795340" indent="0">
              <a:buNone/>
              <a:defRPr sz="917"/>
            </a:lvl7pPr>
            <a:lvl8pPr marL="3261231" indent="0">
              <a:buNone/>
              <a:defRPr sz="917"/>
            </a:lvl8pPr>
            <a:lvl9pPr marL="3727122" indent="0">
              <a:buNone/>
              <a:defRPr sz="917"/>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7" name="Textfeld 6"/>
          <p:cNvSpPr txBox="1"/>
          <p:nvPr>
            <p:custDataLst>
              <p:tags r:id="rId4"/>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8" name="Textplatzhalter 3"/>
          <p:cNvSpPr>
            <a:spLocks noGrp="1"/>
          </p:cNvSpPr>
          <p:nvPr>
            <p:ph type="body" sz="half" idx="10"/>
            <p:custDataLst>
              <p:tags r:id="rId5"/>
            </p:custDataLst>
          </p:nvPr>
        </p:nvSpPr>
        <p:spPr>
          <a:xfrm>
            <a:off x="6201221" y="5765102"/>
            <a:ext cx="5729981" cy="856696"/>
          </a:xfrm>
          <a:prstGeom prst="rect">
            <a:avLst/>
          </a:prstGeom>
        </p:spPr>
        <p:txBody>
          <a:bodyPr lIns="0" tIns="0" rIns="0" bIns="0"/>
          <a:lstStyle>
            <a:lvl1pPr marL="0" indent="0">
              <a:lnSpc>
                <a:spcPts val="1936"/>
              </a:lnSpc>
              <a:buNone/>
              <a:defRPr sz="1631"/>
            </a:lvl1pPr>
            <a:lvl2pPr marL="465891" indent="0">
              <a:buNone/>
              <a:defRPr sz="1223"/>
            </a:lvl2pPr>
            <a:lvl3pPr marL="931779" indent="0">
              <a:buNone/>
              <a:defRPr sz="1019"/>
            </a:lvl3pPr>
            <a:lvl4pPr marL="1397670" indent="0">
              <a:buNone/>
              <a:defRPr sz="917"/>
            </a:lvl4pPr>
            <a:lvl5pPr marL="1863561" indent="0">
              <a:buNone/>
              <a:defRPr sz="917"/>
            </a:lvl5pPr>
            <a:lvl6pPr marL="2329452" indent="0">
              <a:buNone/>
              <a:defRPr sz="917"/>
            </a:lvl6pPr>
            <a:lvl7pPr marL="2795340" indent="0">
              <a:buNone/>
              <a:defRPr sz="917"/>
            </a:lvl7pPr>
            <a:lvl8pPr marL="3261231" indent="0">
              <a:buNone/>
              <a:defRPr sz="917"/>
            </a:lvl8pPr>
            <a:lvl9pPr marL="3727122" indent="0">
              <a:buNone/>
              <a:defRPr sz="917"/>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Tree>
    <p:extLst>
      <p:ext uri="{BB962C8B-B14F-4D97-AF65-F5344CB8AC3E}">
        <p14:creationId xmlns:p14="http://schemas.microsoft.com/office/powerpoint/2010/main" val="16100227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Reference Lines">
    <p:spTree>
      <p:nvGrpSpPr>
        <p:cNvPr id="1" name=""/>
        <p:cNvGrpSpPr/>
        <p:nvPr/>
      </p:nvGrpSpPr>
      <p:grpSpPr>
        <a:xfrm>
          <a:off x="0" y="0"/>
          <a:ext cx="0" cy="0"/>
          <a:chOff x="0" y="0"/>
          <a:chExt cx="0" cy="0"/>
        </a:xfrm>
      </p:grpSpPr>
      <p:sp>
        <p:nvSpPr>
          <p:cNvPr id="4" name="Textfeld 3"/>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cxnSp>
        <p:nvCxnSpPr>
          <p:cNvPr id="3" name="Gerader Verbinder 2"/>
          <p:cNvCxnSpPr/>
          <p:nvPr/>
        </p:nvCxnSpPr>
        <p:spPr>
          <a:xfrm>
            <a:off x="255890"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4039957"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4259427"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5985870"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6209370"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7932573"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8153369"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H="1">
            <a:off x="4" y="1595186"/>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H="1">
            <a:off x="4" y="2108039"/>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flipH="1">
            <a:off x="-1" y="2548089"/>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flipH="1">
            <a:off x="-1" y="4492726"/>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H="1">
            <a:off x="-1" y="4749961"/>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a:off x="-1" y="6621796"/>
            <a:ext cx="12192001"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11936110" y="3"/>
            <a:ext cx="0" cy="6858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5023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3" name="Foliennummernplatzhalter 5"/>
          <p:cNvSpPr>
            <a:spLocks noGrp="1"/>
          </p:cNvSpPr>
          <p:nvPr>
            <p:ph type="sldNum" sz="quarter" idx="10"/>
            <p:custDataLst>
              <p:tags r:id="rId1"/>
            </p:custDataLst>
          </p:nvPr>
        </p:nvSpPr>
        <p:spPr>
          <a:xfrm>
            <a:off x="11779252" y="6696002"/>
            <a:ext cx="167216" cy="90488"/>
          </a:xfrm>
          <a:prstGeom prst="rect">
            <a:avLst/>
          </a:prstGeom>
        </p:spPr>
        <p:txBody>
          <a:bodyPr/>
          <a:lstStyle>
            <a:lvl1pPr>
              <a:defRPr sz="700"/>
            </a:lvl1pPr>
          </a:lstStyle>
          <a:p>
            <a:pPr>
              <a:defRPr/>
            </a:pPr>
            <a:fld id="{3241F925-D698-40BE-AEA3-88E4BC337338}" type="slidenum">
              <a:rPr lang="en-GB" smtClean="0"/>
              <a:pPr>
                <a:defRPr/>
              </a:pPr>
              <a:t>‹Nr.›</a:t>
            </a:fld>
            <a:endParaRPr lang="en-GB" dirty="0"/>
          </a:p>
        </p:txBody>
      </p:sp>
      <p:sp>
        <p:nvSpPr>
          <p:cNvPr id="5" name="Title 1"/>
          <p:cNvSpPr>
            <a:spLocks noGrp="1"/>
          </p:cNvSpPr>
          <p:nvPr>
            <p:ph type="title"/>
            <p:custDataLst>
              <p:tags r:id="rId2"/>
            </p:custDataLst>
          </p:nvPr>
        </p:nvSpPr>
        <p:spPr>
          <a:xfrm>
            <a:off x="336000" y="1450801"/>
            <a:ext cx="11472000" cy="349200"/>
          </a:xfrm>
          <a:prstGeom prst="rect">
            <a:avLst/>
          </a:prstGeom>
        </p:spPr>
        <p:txBody>
          <a:bodyPr lIns="0" tIns="0" rIns="0" bIns="0"/>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Tree>
    <p:extLst>
      <p:ext uri="{BB962C8B-B14F-4D97-AF65-F5344CB8AC3E}">
        <p14:creationId xmlns:p14="http://schemas.microsoft.com/office/powerpoint/2010/main" val="34237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6356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4A6EE8D6-285B-487C-9D31-A125E112A310}"/>
              </a:ext>
            </a:extLst>
          </p:cNvPr>
          <p:cNvSpPr>
            <a:spLocks noGrp="1"/>
          </p:cNvSpPr>
          <p:nvPr>
            <p:ph type="body" sz="quarter" idx="16" hasCustomPrompt="1"/>
          </p:nvPr>
        </p:nvSpPr>
        <p:spPr>
          <a:xfrm>
            <a:off x="519325" y="787180"/>
            <a:ext cx="8291882" cy="442600"/>
          </a:xfrm>
          <a:prstGeom prst="rect">
            <a:avLst/>
          </a:prstGeom>
        </p:spPr>
        <p:txBody>
          <a:bodyPr lIns="0" tIns="0" rIns="0" bIns="0" anchor="b">
            <a:noAutofit/>
          </a:bodyPr>
          <a:lstStyle>
            <a:lvl1pPr marL="0" indent="0">
              <a:lnSpc>
                <a:spcPts val="3054"/>
              </a:lnSpc>
              <a:spcBef>
                <a:spcPts val="0"/>
              </a:spcBef>
              <a:buNone/>
              <a:defRPr sz="2443" b="1" baseline="0"/>
            </a:lvl1pPr>
          </a:lstStyle>
          <a:p>
            <a:pPr lvl="0"/>
            <a:r>
              <a:rPr lang="de-DE" dirty="0"/>
              <a:t>Click to add title</a:t>
            </a:r>
          </a:p>
        </p:txBody>
      </p:sp>
      <p:sp>
        <p:nvSpPr>
          <p:cNvPr id="7" name="Inhaltsplatzhalter 3">
            <a:extLst>
              <a:ext uri="{FF2B5EF4-FFF2-40B4-BE49-F238E27FC236}">
                <a16:creationId xmlns:a16="http://schemas.microsoft.com/office/drawing/2014/main" id="{C30B3AFD-9C87-4E56-A522-A12CFD534ED6}"/>
              </a:ext>
            </a:extLst>
          </p:cNvPr>
          <p:cNvSpPr>
            <a:spLocks noGrp="1"/>
          </p:cNvSpPr>
          <p:nvPr>
            <p:ph sz="half" idx="2" hasCustomPrompt="1"/>
          </p:nvPr>
        </p:nvSpPr>
        <p:spPr>
          <a:xfrm>
            <a:off x="519326" y="1412371"/>
            <a:ext cx="11417057" cy="5191629"/>
          </a:xfrm>
          <a:prstGeom prst="rect">
            <a:avLst/>
          </a:prstGeom>
        </p:spPr>
        <p:txBody>
          <a:bodyPr lIns="0" tIns="0" rIns="0" bIns="0"/>
          <a:lstStyle>
            <a:lvl1pPr marL="256531" indent="-256531">
              <a:lnSpc>
                <a:spcPts val="2850"/>
              </a:lnSpc>
              <a:spcBef>
                <a:spcPts val="0"/>
              </a:spcBef>
              <a:spcAft>
                <a:spcPts val="712"/>
              </a:spcAft>
              <a:buFont typeface="Arial" panose="020B0604020202020204" pitchFamily="34" charset="0"/>
              <a:buChar char="•"/>
              <a:defRPr sz="2240" baseline="0"/>
            </a:lvl1pPr>
            <a:lvl2pPr marL="769592" indent="-256531">
              <a:lnSpc>
                <a:spcPts val="2850"/>
              </a:lnSpc>
              <a:spcBef>
                <a:spcPts val="0"/>
              </a:spcBef>
              <a:spcAft>
                <a:spcPts val="712"/>
              </a:spcAft>
              <a:defRPr sz="2240" baseline="0"/>
            </a:lvl2pPr>
            <a:lvl3pPr marL="1282654" indent="-256951">
              <a:lnSpc>
                <a:spcPts val="2850"/>
              </a:lnSpc>
              <a:spcBef>
                <a:spcPts val="0"/>
              </a:spcBef>
              <a:spcAft>
                <a:spcPts val="712"/>
              </a:spcAft>
              <a:defRPr sz="2240" baseline="0"/>
            </a:lvl3pPr>
            <a:lvl4pPr marL="1795715" indent="-256531">
              <a:lnSpc>
                <a:spcPts val="2850"/>
              </a:lnSpc>
              <a:spcBef>
                <a:spcPts val="0"/>
              </a:spcBef>
              <a:spcAft>
                <a:spcPts val="712"/>
              </a:spcAft>
              <a:defRPr sz="2240" baseline="0"/>
            </a:lvl4pPr>
            <a:lvl5pPr marL="2345424" indent="-256531">
              <a:lnSpc>
                <a:spcPts val="2850"/>
              </a:lnSpc>
              <a:spcBef>
                <a:spcPts val="0"/>
              </a:spcBef>
              <a:spcAft>
                <a:spcPts val="712"/>
              </a:spcAft>
              <a:defRPr sz="2240" baseline="0"/>
            </a:lvl5pPr>
            <a:lvl6pPr>
              <a:defRPr sz="1629"/>
            </a:lvl6pPr>
            <a:lvl7pPr>
              <a:defRPr sz="1629"/>
            </a:lvl7pPr>
            <a:lvl8pPr>
              <a:defRPr sz="1629"/>
            </a:lvl8pPr>
            <a:lvl9pPr>
              <a:defRPr sz="1629"/>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Tree>
    <p:extLst>
      <p:ext uri="{BB962C8B-B14F-4D97-AF65-F5344CB8AC3E}">
        <p14:creationId xmlns:p14="http://schemas.microsoft.com/office/powerpoint/2010/main" val="120134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C9944D-5598-48D7-8EC0-6A922A01CF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B7C18E5-E4A4-4283-BEDA-88DF06099DE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B41B55-C22C-498D-B053-D45304AEF278}"/>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B3192C71-1CAF-4C48-8CFC-DF1CCA0779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02083C9-7A85-4E3E-9F8E-491A4273A3A6}"/>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134794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237" y="2070828"/>
            <a:ext cx="11675910" cy="330714"/>
          </a:xfrm>
          <a:prstGeom prst="rect">
            <a:avLst/>
          </a:prstGeom>
        </p:spPr>
        <p:txBody>
          <a:bodyPr lIns="0" tIns="0" rIns="0" bIns="0"/>
          <a:lstStyle>
            <a:lvl1pPr marL="0" indent="0">
              <a:buNone/>
              <a:defRPr sz="1631" b="1" u="none"/>
            </a:lvl1pPr>
          </a:lstStyle>
          <a:p>
            <a:pPr lvl="0"/>
            <a:r>
              <a:rPr lang="de-DE"/>
              <a:t>Click to add subtitle</a:t>
            </a:r>
          </a:p>
        </p:txBody>
      </p:sp>
      <p:sp>
        <p:nvSpPr>
          <p:cNvPr id="8" name="Textplatzhalter 2"/>
          <p:cNvSpPr>
            <a:spLocks noGrp="1"/>
          </p:cNvSpPr>
          <p:nvPr>
            <p:ph type="body" sz="quarter" idx="14" hasCustomPrompt="1"/>
          </p:nvPr>
        </p:nvSpPr>
        <p:spPr>
          <a:xfrm>
            <a:off x="257236" y="6485402"/>
            <a:ext cx="11679423" cy="143826"/>
          </a:xfrm>
          <a:prstGeom prst="rect">
            <a:avLst/>
          </a:prstGeom>
        </p:spPr>
        <p:txBody>
          <a:bodyPr lIns="0" tIns="0" rIns="0" bIns="0" anchor="b" anchorCtr="0">
            <a:spAutoFit/>
          </a:bodyPr>
          <a:lstStyle>
            <a:lvl1pPr marL="0" indent="0">
              <a:lnSpc>
                <a:spcPct val="90000"/>
              </a:lnSpc>
              <a:spcBef>
                <a:spcPts val="0"/>
              </a:spcBef>
              <a:buNone/>
              <a:defRPr sz="1019"/>
            </a:lvl1pPr>
          </a:lstStyle>
          <a:p>
            <a:pPr lvl="0"/>
            <a:r>
              <a:rPr lang="de-DE" dirty="0"/>
              <a:t>Vertrauliche Informationen – nur zur internen Verwendung. Festo Eberhard Klotz / Raphael Reisch / Christian Barth</a:t>
            </a:r>
          </a:p>
        </p:txBody>
      </p:sp>
      <p:sp>
        <p:nvSpPr>
          <p:cNvPr id="9"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3" name="Titel 2">
            <a:extLst>
              <a:ext uri="{FF2B5EF4-FFF2-40B4-BE49-F238E27FC236}">
                <a16:creationId xmlns:a16="http://schemas.microsoft.com/office/drawing/2014/main" id="{9FE112DC-9225-4131-A2F9-166D38FE9D2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18397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a:xfrm>
            <a:off x="256815" y="1595923"/>
            <a:ext cx="11677758" cy="330191"/>
          </a:xfrm>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8" y="2070828"/>
            <a:ext cx="11677486" cy="330714"/>
          </a:xfrm>
          <a:prstGeom prst="rect">
            <a:avLst/>
          </a:prstGeom>
        </p:spPr>
        <p:txBody>
          <a:bodyPr lIns="0" tIns="0" rIns="0" bIns="0" anchor="t" anchorCtr="0"/>
          <a:lstStyle>
            <a:lvl1pPr marL="0" indent="0">
              <a:buNone/>
              <a:defRPr sz="1631"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7" y="2548090"/>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08640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548090"/>
            <a:ext cx="11677758" cy="405267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043103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lIns="0" tIns="0" rIns="0" bIns="0">
            <a:noAutofit/>
          </a:bodyPr>
          <a:lstStyle>
            <a:lvl1pPr marL="183438" indent="-183438">
              <a:lnSpc>
                <a:spcPct val="110000"/>
              </a:lnSpc>
              <a:spcBef>
                <a:spcPts val="510"/>
              </a:spcBef>
              <a:buFont typeface="Arial" panose="020B0604020202020204" pitchFamily="34" charset="0"/>
              <a:buChar char="•"/>
              <a:defRPr sz="1631"/>
            </a:lvl1pPr>
            <a:lvl2pPr>
              <a:lnSpc>
                <a:spcPct val="110000"/>
              </a:lnSpc>
              <a:spcBef>
                <a:spcPts val="510"/>
              </a:spcBef>
              <a:defRPr sz="1631"/>
            </a:lvl2pPr>
            <a:lvl3pPr>
              <a:lnSpc>
                <a:spcPct val="110000"/>
              </a:lnSpc>
              <a:spcBef>
                <a:spcPts val="510"/>
              </a:spcBef>
              <a:defRPr sz="1631"/>
            </a:lvl3pPr>
            <a:lvl4pPr>
              <a:lnSpc>
                <a:spcPct val="110000"/>
              </a:lnSpc>
              <a:spcBef>
                <a:spcPts val="510"/>
              </a:spcBef>
              <a:defRPr sz="1631"/>
            </a:lvl4pPr>
            <a:lvl5pPr>
              <a:lnSpc>
                <a:spcPct val="110000"/>
              </a:lnSpc>
              <a:spcBef>
                <a:spcPts val="510"/>
              </a:spcBef>
              <a:defRPr sz="1631"/>
            </a:lvl5pPr>
            <a:lvl6pPr>
              <a:defRPr sz="1631"/>
            </a:lvl6pPr>
            <a:lvl7pPr>
              <a:defRPr sz="1631"/>
            </a:lvl7pPr>
            <a:lvl8pPr>
              <a:defRPr sz="1631"/>
            </a:lvl8pPr>
            <a:lvl9pPr>
              <a:defRPr sz="1631"/>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Inhaltsplatzhalter 3"/>
          <p:cNvSpPr>
            <a:spLocks noGrp="1"/>
          </p:cNvSpPr>
          <p:nvPr>
            <p:ph sz="half" idx="14"/>
          </p:nvPr>
        </p:nvSpPr>
        <p:spPr>
          <a:xfrm>
            <a:off x="6225936"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24D5B999-B07E-43FD-86F3-C1A00B052EE1}"/>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23160919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3"/>
          <p:cNvSpPr>
            <a:spLocks noGrp="1"/>
          </p:cNvSpPr>
          <p:nvPr>
            <p:ph sz="half" idx="14"/>
          </p:nvPr>
        </p:nvSpPr>
        <p:spPr>
          <a:xfrm>
            <a:off x="6224510" y="2548091"/>
            <a:ext cx="5708637" cy="405267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9"/>
          <p:cNvSpPr>
            <a:spLocks noGrp="1"/>
          </p:cNvSpPr>
          <p:nvPr>
            <p:ph type="body" sz="quarter" idx="12" hasCustomPrompt="1"/>
          </p:nvPr>
        </p:nvSpPr>
        <p:spPr>
          <a:xfrm>
            <a:off x="257087" y="2070828"/>
            <a:ext cx="5708637" cy="330714"/>
          </a:xfrm>
          <a:prstGeom prst="rect">
            <a:avLst/>
          </a:prstGeom>
        </p:spPr>
        <p:txBody>
          <a:bodyPr lIns="0" tIns="0" rIns="0" bIns="0">
            <a:noAutofit/>
          </a:bodyPr>
          <a:lstStyle>
            <a:lvl1pPr marL="0" indent="0">
              <a:buNone/>
              <a:defRPr sz="1631" b="1" u="none" baseline="0"/>
            </a:lvl1pPr>
          </a:lstStyle>
          <a:p>
            <a:pPr lvl="0"/>
            <a:r>
              <a:rPr lang="de-DE"/>
              <a:t>Click to add subtitle</a:t>
            </a:r>
          </a:p>
        </p:txBody>
      </p:sp>
      <p:sp>
        <p:nvSpPr>
          <p:cNvPr id="8" name="Textplatzhalter 9"/>
          <p:cNvSpPr>
            <a:spLocks noGrp="1"/>
          </p:cNvSpPr>
          <p:nvPr>
            <p:ph type="body" sz="quarter" idx="15" hasCustomPrompt="1"/>
          </p:nvPr>
        </p:nvSpPr>
        <p:spPr>
          <a:xfrm>
            <a:off x="6225936" y="2070828"/>
            <a:ext cx="5708637" cy="330714"/>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1"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2BFE4E21-F076-4F99-90AF-DDC43EF1E3CE}"/>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161325375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9809"/>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3"/>
          <p:cNvSpPr>
            <a:spLocks noGrp="1"/>
          </p:cNvSpPr>
          <p:nvPr>
            <p:ph sz="half" idx="14"/>
          </p:nvPr>
        </p:nvSpPr>
        <p:spPr>
          <a:xfrm>
            <a:off x="4211771" y="2549810"/>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3"/>
          <p:cNvSpPr>
            <a:spLocks noGrp="1"/>
          </p:cNvSpPr>
          <p:nvPr>
            <p:ph sz="half" idx="15"/>
          </p:nvPr>
        </p:nvSpPr>
        <p:spPr>
          <a:xfrm>
            <a:off x="8163057" y="2549810"/>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p:cNvSpPr>
            <a:spLocks noGrp="1"/>
          </p:cNvSpPr>
          <p:nvPr>
            <p:ph type="body" sz="quarter" idx="12" hasCustomPrompt="1"/>
          </p:nvPr>
        </p:nvSpPr>
        <p:spPr>
          <a:xfrm>
            <a:off x="257087"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1" name="Textplatzhalter 9"/>
          <p:cNvSpPr>
            <a:spLocks noGrp="1"/>
          </p:cNvSpPr>
          <p:nvPr>
            <p:ph type="body" sz="quarter" idx="16" hasCustomPrompt="1"/>
          </p:nvPr>
        </p:nvSpPr>
        <p:spPr>
          <a:xfrm>
            <a:off x="4211771"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2" name="Textplatzhalter 9"/>
          <p:cNvSpPr>
            <a:spLocks noGrp="1"/>
          </p:cNvSpPr>
          <p:nvPr>
            <p:ph type="body" sz="quarter" idx="17" hasCustomPrompt="1"/>
          </p:nvPr>
        </p:nvSpPr>
        <p:spPr>
          <a:xfrm>
            <a:off x="8163057"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5"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E091195E-502B-4BC1-B0F4-D11228DF873C}"/>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41446618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070829"/>
            <a:ext cx="11677758" cy="452993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683971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6CDF7B03-3E7E-4038-88CA-385446BC82D4}"/>
              </a:ext>
            </a:extLst>
          </p:cNvPr>
          <p:cNvSpPr>
            <a:spLocks noGrp="1"/>
          </p:cNvSpPr>
          <p:nvPr>
            <p:ph type="title"/>
          </p:nvPr>
        </p:nvSpPr>
        <p:spPr>
          <a:xfrm>
            <a:off x="256815" y="1595923"/>
            <a:ext cx="11676331" cy="330191"/>
          </a:xfrm>
        </p:spPr>
        <p:txBody>
          <a:bodyPr/>
          <a:lstStyle/>
          <a:p>
            <a:r>
              <a:rPr lang="de-DE"/>
              <a:t>Mastertitelformat bearbeiten</a:t>
            </a:r>
            <a:endParaRPr lang="en-GB"/>
          </a:p>
        </p:txBody>
      </p:sp>
    </p:spTree>
    <p:extLst>
      <p:ext uri="{BB962C8B-B14F-4D97-AF65-F5344CB8AC3E}">
        <p14:creationId xmlns:p14="http://schemas.microsoft.com/office/powerpoint/2010/main" val="1161876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57121-CA4A-4643-9C48-DC12B97D54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E066170-4446-431C-87F2-F4B2128DE92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DDA930-51B0-438A-A78B-F6350ABC8FC1}"/>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E1BD96BC-4C35-493D-9171-F85F811DB7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1AA986D-9426-4C8C-9A78-C8FB1CBB9A02}"/>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295226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3173468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ference Lines">
    <p:bg>
      <p:bgPr>
        <a:solidFill>
          <a:schemeClr val="bg1"/>
        </a:solidFill>
        <a:effectLst/>
      </p:bgPr>
    </p:bg>
    <p:spTree>
      <p:nvGrpSpPr>
        <p:cNvPr id="1" name=""/>
        <p:cNvGrpSpPr/>
        <p:nvPr/>
      </p:nvGrpSpPr>
      <p:grpSpPr>
        <a:xfrm>
          <a:off x="0" y="0"/>
          <a:ext cx="0" cy="0"/>
          <a:chOff x="0" y="0"/>
          <a:chExt cx="0" cy="0"/>
        </a:xfrm>
      </p:grpSpPr>
      <p:cxnSp>
        <p:nvCxnSpPr>
          <p:cNvPr id="3" name="Gerader Verbinder 2"/>
          <p:cNvCxnSpPr/>
          <p:nvPr/>
        </p:nvCxnSpPr>
        <p:spPr>
          <a:xfrm>
            <a:off x="0" y="1595185"/>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255890"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0" y="207105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0" y="2548089"/>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0" y="660074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11936110"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cxnSp>
        <p:nvCxnSpPr>
          <p:cNvPr id="10" name="Gerader Verbinder 9">
            <a:extLst>
              <a:ext uri="{FF2B5EF4-FFF2-40B4-BE49-F238E27FC236}">
                <a16:creationId xmlns:a16="http://schemas.microsoft.com/office/drawing/2014/main" id="{AF6A2680-4166-429E-9EDF-EE866C64DD04}"/>
              </a:ext>
            </a:extLst>
          </p:cNvPr>
          <p:cNvCxnSpPr/>
          <p:nvPr/>
        </p:nvCxnSpPr>
        <p:spPr>
          <a:xfrm>
            <a:off x="0" y="1357697"/>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961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2079" name="think-cell Folie" r:id="rId5" imgW="592" imgH="591" progId="TCLayout.ActiveDocument.1">
                  <p:embed/>
                </p:oleObj>
              </mc:Choice>
              <mc:Fallback>
                <p:oleObj name="think-cell Folie" r:id="rId5" imgW="592" imgH="591" progId="TCLayout.ActiveDocument.1">
                  <p:embed/>
                  <p:pic>
                    <p:nvPicPr>
                      <p:cNvPr id="6" name="Object 5"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8EA4FA9D-3360-461B-BF6C-96EF600D0B76}"/>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de-DE" sz="2138" b="1" i="0" baseline="0">
              <a:latin typeface="MetaPlusLF" panose="02000503060000020004" pitchFamily="2" charset="0"/>
              <a:ea typeface="+mj-ea"/>
              <a:cs typeface="+mj-cs"/>
              <a:sym typeface="MetaPlusLF" panose="02000503060000020004" pitchFamily="2" charset="0"/>
            </a:endParaRPr>
          </a:p>
        </p:txBody>
      </p:sp>
      <p:sp>
        <p:nvSpPr>
          <p:cNvPr id="3" name="Datumsplatzhalter 2"/>
          <p:cNvSpPr>
            <a:spLocks noGrp="1"/>
          </p:cNvSpPr>
          <p:nvPr>
            <p:ph type="dt" sz="half" idx="19"/>
          </p:nvPr>
        </p:nvSpPr>
        <p:spPr bwMode="gray"/>
        <p:txBody>
          <a:bodyPr/>
          <a:lstStyle/>
          <a:p>
            <a:endParaRPr lang="en-US"/>
          </a:p>
        </p:txBody>
      </p:sp>
      <p:sp>
        <p:nvSpPr>
          <p:cNvPr id="4" name="Fußzeilenplatzhalter 3"/>
          <p:cNvSpPr>
            <a:spLocks noGrp="1"/>
          </p:cNvSpPr>
          <p:nvPr>
            <p:ph type="ftr" sz="quarter" idx="20"/>
          </p:nvPr>
        </p:nvSpPr>
        <p:spPr bwMode="gray"/>
        <p:txBody>
          <a:bodyPr/>
          <a:lstStyle/>
          <a:p>
            <a:endParaRPr lang="en-US"/>
          </a:p>
        </p:txBody>
      </p:sp>
      <p:sp>
        <p:nvSpPr>
          <p:cNvPr id="5" name="Foliennummernplatzhalter 4"/>
          <p:cNvSpPr>
            <a:spLocks noGrp="1"/>
          </p:cNvSpPr>
          <p:nvPr>
            <p:ph type="sldNum" sz="quarter" idx="21"/>
          </p:nvPr>
        </p:nvSpPr>
        <p:spPr bwMode="gray"/>
        <p:txBody>
          <a:bodyPr/>
          <a:lstStyle/>
          <a:p>
            <a:fld id="{2066355A-084C-D24E-9AD2-7E4FC41EA627}" type="slidenum">
              <a:rPr lang="en-US" smtClean="0"/>
              <a:pPr/>
              <a:t>‹Nr.›</a:t>
            </a:fld>
            <a:endParaRPr lang="en-US"/>
          </a:p>
        </p:txBody>
      </p:sp>
      <p:sp>
        <p:nvSpPr>
          <p:cNvPr id="2" name="Titel 1"/>
          <p:cNvSpPr>
            <a:spLocks noGrp="1"/>
          </p:cNvSpPr>
          <p:nvPr>
            <p:ph type="title"/>
          </p:nvPr>
        </p:nvSpPr>
        <p:spPr/>
        <p:txBody>
          <a:bodyPr/>
          <a:lstStyle/>
          <a:p>
            <a:r>
              <a:rPr lang="de-DE"/>
              <a:t>Titelmasterformat durch Klicken bearbeiten</a:t>
            </a:r>
          </a:p>
        </p:txBody>
      </p:sp>
      <p:sp>
        <p:nvSpPr>
          <p:cNvPr id="9" name="Textplatzhalter 5"/>
          <p:cNvSpPr>
            <a:spLocks noGrp="1"/>
          </p:cNvSpPr>
          <p:nvPr>
            <p:ph type="body" sz="quarter" idx="27" hasCustomPrompt="1"/>
          </p:nvPr>
        </p:nvSpPr>
        <p:spPr>
          <a:xfrm>
            <a:off x="406400" y="3"/>
            <a:ext cx="7776000" cy="404813"/>
          </a:xfrm>
        </p:spPr>
        <p:txBody>
          <a:bodyPr anchor="b"/>
          <a:lstStyle>
            <a:lvl1pPr>
              <a:defRPr sz="1199">
                <a:solidFill>
                  <a:schemeClr val="tx2"/>
                </a:solidFill>
              </a:defRPr>
            </a:lvl1pPr>
          </a:lstStyle>
          <a:p>
            <a:pPr lvl="0"/>
            <a:r>
              <a:rPr lang="de-DE"/>
              <a:t>1 Kapitelüberschrift hinzufügen</a:t>
            </a:r>
          </a:p>
        </p:txBody>
      </p:sp>
    </p:spTree>
    <p:extLst>
      <p:ext uri="{BB962C8B-B14F-4D97-AF65-F5344CB8AC3E}">
        <p14:creationId xmlns:p14="http://schemas.microsoft.com/office/powerpoint/2010/main" val="17608371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el + Inhal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3103" name="think-cell Folie" r:id="rId5" imgW="592" imgH="591" progId="TCLayout.ActiveDocument.1">
                  <p:embed/>
                </p:oleObj>
              </mc:Choice>
              <mc:Fallback>
                <p:oleObj name="think-cell Folie" r:id="rId5" imgW="592" imgH="591" progId="TCLayout.ActiveDocument.1">
                  <p:embed/>
                  <p:pic>
                    <p:nvPicPr>
                      <p:cNvPr id="2" name="Object 1"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D04D5357-9765-4666-8B2D-9E012F96CEEF}"/>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140" b="1" i="0" baseline="0">
              <a:latin typeface="MetaPlusLF" panose="02000503060000020004" pitchFamily="2" charset="0"/>
              <a:ea typeface="+mj-ea"/>
              <a:cs typeface="+mj-cs"/>
              <a:sym typeface="MetaPlusLF" panose="02000503060000020004" pitchFamily="2" charset="0"/>
            </a:endParaRPr>
          </a:p>
        </p:txBody>
      </p:sp>
      <p:sp>
        <p:nvSpPr>
          <p:cNvPr id="3" name="Textplatzhalter 2"/>
          <p:cNvSpPr>
            <a:spLocks noGrp="1"/>
          </p:cNvSpPr>
          <p:nvPr>
            <p:ph type="body" sz="quarter" idx="22"/>
          </p:nvPr>
        </p:nvSpPr>
        <p:spPr bwMode="gray">
          <a:xfrm>
            <a:off x="406457" y="1484314"/>
            <a:ext cx="11377558"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23"/>
          </p:nvPr>
        </p:nvSpPr>
        <p:spPr/>
        <p:txBody>
          <a:bodyPr/>
          <a:lstStyle/>
          <a:p>
            <a:endParaRPr lang="en-US"/>
          </a:p>
        </p:txBody>
      </p:sp>
      <p:sp>
        <p:nvSpPr>
          <p:cNvPr id="8" name="Fußzeilenplatzhalter 7"/>
          <p:cNvSpPr>
            <a:spLocks noGrp="1"/>
          </p:cNvSpPr>
          <p:nvPr>
            <p:ph type="ftr" sz="quarter" idx="24"/>
          </p:nvPr>
        </p:nvSpPr>
        <p:spPr/>
        <p:txBody>
          <a:bodyPr/>
          <a:lstStyle/>
          <a:p>
            <a:endParaRPr lang="en-US"/>
          </a:p>
        </p:txBody>
      </p:sp>
      <p:sp>
        <p:nvSpPr>
          <p:cNvPr id="9" name="Foliennummernplatzhalter 8"/>
          <p:cNvSpPr>
            <a:spLocks noGrp="1"/>
          </p:cNvSpPr>
          <p:nvPr>
            <p:ph type="sldNum" sz="quarter" idx="25"/>
          </p:nvPr>
        </p:nvSpPr>
        <p:spPr/>
        <p:txBody>
          <a:bodyPr/>
          <a:lstStyle/>
          <a:p>
            <a:fld id="{2066355A-084C-D24E-9AD2-7E4FC41EA627}" type="slidenum">
              <a:rPr lang="en-US" smtClean="0"/>
              <a:pPr/>
              <a:t>‹Nr.›</a:t>
            </a:fld>
            <a:endParaRPr lang="en-US"/>
          </a:p>
        </p:txBody>
      </p:sp>
      <p:sp>
        <p:nvSpPr>
          <p:cNvPr id="5" name="Titel 4"/>
          <p:cNvSpPr>
            <a:spLocks noGrp="1"/>
          </p:cNvSpPr>
          <p:nvPr>
            <p:ph type="title"/>
          </p:nvPr>
        </p:nvSpPr>
        <p:spPr>
          <a:xfrm>
            <a:off x="406456" y="404817"/>
            <a:ext cx="7777109" cy="792162"/>
          </a:xfrm>
        </p:spPr>
        <p:txBody>
          <a:bodyPr/>
          <a:lstStyle/>
          <a:p>
            <a:r>
              <a:rPr lang="en-US"/>
              <a:t>Click to edit Master title style</a:t>
            </a:r>
            <a:endParaRPr lang="de-DE"/>
          </a:p>
        </p:txBody>
      </p:sp>
    </p:spTree>
    <p:extLst>
      <p:ext uri="{BB962C8B-B14F-4D97-AF65-F5344CB8AC3E}">
        <p14:creationId xmlns:p14="http://schemas.microsoft.com/office/powerpoint/2010/main" val="32652859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Content and Source">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7088" y="1595185"/>
            <a:ext cx="11679023" cy="512854"/>
          </a:xfrm>
          <a:prstGeom prst="rect">
            <a:avLst/>
          </a:prstGeom>
        </p:spPr>
        <p:txBody>
          <a:bodyPr lIns="0" tIns="0" rIns="0" bIns="0"/>
          <a:lstStyle>
            <a:lvl1pPr marL="0" indent="0">
              <a:buNone/>
              <a:defRPr sz="2140" b="1"/>
            </a:lvl1pPr>
          </a:lstStyle>
          <a:p>
            <a:pPr lvl="0"/>
            <a:r>
              <a:rPr lang="de-DE"/>
              <a:t>Click to add title</a:t>
            </a:r>
          </a:p>
        </p:txBody>
      </p:sp>
      <p:sp>
        <p:nvSpPr>
          <p:cNvPr id="9" name="Inhaltsplatzhalter 2"/>
          <p:cNvSpPr>
            <a:spLocks noGrp="1"/>
          </p:cNvSpPr>
          <p:nvPr>
            <p:ph sz="quarter" idx="15"/>
          </p:nvPr>
        </p:nvSpPr>
        <p:spPr>
          <a:xfrm>
            <a:off x="255891" y="2549809"/>
            <a:ext cx="11680221" cy="3705477"/>
          </a:xfrm>
          <a:prstGeom prst="rect">
            <a:avLst/>
          </a:prstGeom>
        </p:spPr>
        <p:txBody>
          <a:bodyPr lIns="0" tIns="0" rIns="0" bIns="0"/>
          <a:lstStyle>
            <a:lvl1pPr marL="0" indent="0">
              <a:buNone/>
              <a:defRPr/>
            </a:lvl1pPr>
          </a:lstStyle>
          <a:p>
            <a:pPr lvl="0"/>
            <a:r>
              <a:rPr lang="de-DE"/>
              <a:t>Mastertextformat bearbeiten</a:t>
            </a:r>
          </a:p>
        </p:txBody>
      </p:sp>
      <p:sp>
        <p:nvSpPr>
          <p:cNvPr id="8" name="Textplatzhalter 2"/>
          <p:cNvSpPr>
            <a:spLocks noGrp="1"/>
          </p:cNvSpPr>
          <p:nvPr>
            <p:ph type="body" sz="quarter" idx="14" hasCustomPrompt="1"/>
          </p:nvPr>
        </p:nvSpPr>
        <p:spPr>
          <a:xfrm>
            <a:off x="257509" y="6489915"/>
            <a:ext cx="11679150" cy="119898"/>
          </a:xfrm>
          <a:prstGeom prst="rect">
            <a:avLst/>
          </a:prstGeom>
        </p:spPr>
        <p:txBody>
          <a:bodyPr lIns="0" tIns="0" rIns="0" bIns="0" anchor="ctr" anchorCtr="0"/>
          <a:lstStyle>
            <a:lvl1pPr marL="0" indent="0">
              <a:buNone/>
              <a:defRPr sz="1019"/>
            </a:lvl1pPr>
          </a:lstStyle>
          <a:p>
            <a:pPr lvl="0"/>
            <a:r>
              <a:rPr lang="de-DE" sz="1019"/>
              <a:t>Source</a:t>
            </a:r>
            <a:endParaRPr lang="de-DE"/>
          </a:p>
        </p:txBody>
      </p:sp>
      <p:sp>
        <p:nvSpPr>
          <p:cNvPr id="7" name="Slide Number Placeholder 20"/>
          <p:cNvSpPr>
            <a:spLocks noGrp="1"/>
          </p:cNvSpPr>
          <p:nvPr>
            <p:ph type="sldNum" sz="quarter" idx="4"/>
          </p:nvPr>
        </p:nvSpPr>
        <p:spPr>
          <a:xfrm>
            <a:off x="11645574" y="6706547"/>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7411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Inhaltsplatzhalter 3"/>
          <p:cNvSpPr>
            <a:spLocks noGrp="1"/>
          </p:cNvSpPr>
          <p:nvPr>
            <p:ph sz="half" idx="2"/>
            <p:custDataLst>
              <p:tags r:id="rId1"/>
            </p:custDataLst>
          </p:nvPr>
        </p:nvSpPr>
        <p:spPr>
          <a:xfrm>
            <a:off x="265000" y="2548093"/>
            <a:ext cx="5729981" cy="4073707"/>
          </a:xfrm>
          <a:prstGeom prst="rect">
            <a:avLst/>
          </a:prstGeom>
        </p:spPr>
        <p:txBody>
          <a:bodyPr lIns="0" tIns="0" rIns="0" bIns="0"/>
          <a:lstStyle>
            <a:lvl1pPr marL="0" indent="0">
              <a:lnSpc>
                <a:spcPts val="1934"/>
              </a:lnSpc>
              <a:buNone/>
              <a:defRPr sz="1629"/>
            </a:lvl1pPr>
            <a:lvl2pPr>
              <a:lnSpc>
                <a:spcPts val="1934"/>
              </a:lnSpc>
              <a:defRPr sz="1629"/>
            </a:lvl2pPr>
            <a:lvl3pPr>
              <a:lnSpc>
                <a:spcPts val="1934"/>
              </a:lnSpc>
              <a:defRPr sz="1629"/>
            </a:lvl3pPr>
            <a:lvl4pPr>
              <a:lnSpc>
                <a:spcPts val="1934"/>
              </a:lnSpc>
              <a:defRPr sz="1629"/>
            </a:lvl4pPr>
            <a:lvl5pPr>
              <a:lnSpc>
                <a:spcPts val="1934"/>
              </a:lnSpc>
              <a:defRPr sz="1629"/>
            </a:lvl5pPr>
            <a:lvl6pPr>
              <a:defRPr sz="1629"/>
            </a:lvl6pPr>
            <a:lvl7pPr>
              <a:defRPr sz="1629"/>
            </a:lvl7pPr>
            <a:lvl8pPr>
              <a:defRPr sz="1629"/>
            </a:lvl8pPr>
            <a:lvl9pPr>
              <a:defRPr sz="1629"/>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1" name="Textplatzhalter 9"/>
          <p:cNvSpPr>
            <a:spLocks noGrp="1"/>
          </p:cNvSpPr>
          <p:nvPr>
            <p:ph type="body" sz="quarter" idx="12" hasCustomPrompt="1"/>
            <p:custDataLst>
              <p:tags r:id="rId2"/>
            </p:custDataLst>
          </p:nvPr>
        </p:nvSpPr>
        <p:spPr>
          <a:xfrm>
            <a:off x="257092" y="2108092"/>
            <a:ext cx="5728783" cy="440001"/>
          </a:xfrm>
          <a:prstGeom prst="rect">
            <a:avLst/>
          </a:prstGeom>
        </p:spPr>
        <p:txBody>
          <a:bodyPr lIns="0" tIns="0" rIns="0" bIns="0"/>
          <a:lstStyle>
            <a:lvl1pPr marL="0" indent="0">
              <a:buNone/>
              <a:defRPr sz="1629" b="1" u="none"/>
            </a:lvl1pPr>
          </a:lstStyle>
          <a:p>
            <a:pPr lvl="0"/>
            <a:r>
              <a:rPr lang="de-DE"/>
              <a:t>Untertitel</a:t>
            </a:r>
          </a:p>
        </p:txBody>
      </p:sp>
      <p:sp>
        <p:nvSpPr>
          <p:cNvPr id="12" name="Textplatzhalter 9"/>
          <p:cNvSpPr>
            <a:spLocks noGrp="1"/>
          </p:cNvSpPr>
          <p:nvPr>
            <p:ph type="body" sz="quarter" idx="13" hasCustomPrompt="1"/>
            <p:custDataLst>
              <p:tags r:id="rId3"/>
            </p:custDataLst>
          </p:nvPr>
        </p:nvSpPr>
        <p:spPr>
          <a:xfrm>
            <a:off x="6217044" y="2108092"/>
            <a:ext cx="5726977" cy="440001"/>
          </a:xfrm>
          <a:prstGeom prst="rect">
            <a:avLst/>
          </a:prstGeom>
        </p:spPr>
        <p:txBody>
          <a:bodyPr lIns="0" tIns="0" rIns="0" bIns="0"/>
          <a:lstStyle>
            <a:lvl1pPr marL="0" indent="0">
              <a:buNone/>
              <a:defRPr sz="1629" b="1" u="none"/>
            </a:lvl1pPr>
          </a:lstStyle>
          <a:p>
            <a:pPr lvl="0"/>
            <a:r>
              <a:rPr lang="de-DE"/>
              <a:t>Untertitel</a:t>
            </a:r>
          </a:p>
        </p:txBody>
      </p:sp>
      <p:sp>
        <p:nvSpPr>
          <p:cNvPr id="13" name="Inhaltsplatzhalter 3"/>
          <p:cNvSpPr>
            <a:spLocks noGrp="1"/>
          </p:cNvSpPr>
          <p:nvPr>
            <p:ph sz="half" idx="14"/>
            <p:custDataLst>
              <p:tags r:id="rId4"/>
            </p:custDataLst>
          </p:nvPr>
        </p:nvSpPr>
        <p:spPr>
          <a:xfrm>
            <a:off x="6206132" y="2548093"/>
            <a:ext cx="5698460" cy="4073707"/>
          </a:xfrm>
          <a:prstGeom prst="rect">
            <a:avLst/>
          </a:prstGeom>
        </p:spPr>
        <p:txBody>
          <a:bodyPr lIns="0" tIns="0" rIns="0" bIns="0"/>
          <a:lstStyle>
            <a:lvl1pPr marL="0" indent="0">
              <a:lnSpc>
                <a:spcPts val="1934"/>
              </a:lnSpc>
              <a:buNone/>
              <a:defRPr sz="1629"/>
            </a:lvl1pPr>
            <a:lvl2pPr>
              <a:lnSpc>
                <a:spcPts val="1934"/>
              </a:lnSpc>
              <a:defRPr sz="1629"/>
            </a:lvl2pPr>
            <a:lvl3pPr>
              <a:lnSpc>
                <a:spcPts val="1934"/>
              </a:lnSpc>
              <a:defRPr sz="1629"/>
            </a:lvl3pPr>
            <a:lvl4pPr>
              <a:lnSpc>
                <a:spcPts val="1934"/>
              </a:lnSpc>
              <a:defRPr sz="1629"/>
            </a:lvl4pPr>
            <a:lvl5pPr>
              <a:lnSpc>
                <a:spcPts val="1934"/>
              </a:lnSpc>
              <a:defRPr sz="1629"/>
            </a:lvl5pPr>
            <a:lvl6pPr>
              <a:defRPr sz="1629"/>
            </a:lvl6pPr>
            <a:lvl7pPr>
              <a:defRPr sz="1629"/>
            </a:lvl7pPr>
            <a:lvl8pPr>
              <a:defRPr sz="1629"/>
            </a:lvl8pPr>
            <a:lvl9pPr>
              <a:defRPr sz="1629"/>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7" name="Textfeld 6"/>
          <p:cNvSpPr txBox="1"/>
          <p:nvPr>
            <p:custDataLst>
              <p:tags r:id="rId5"/>
            </p:custDataLst>
          </p:nvPr>
        </p:nvSpPr>
        <p:spPr>
          <a:xfrm>
            <a:off x="11715841" y="6654128"/>
            <a:ext cx="514234" cy="203878"/>
          </a:xfrm>
          <a:prstGeom prst="rect">
            <a:avLst/>
          </a:prstGeom>
          <a:noFill/>
        </p:spPr>
        <p:txBody>
          <a:bodyPr wrap="square" rtlCol="0">
            <a:spAutoFit/>
          </a:bodyPr>
          <a:lstStyle/>
          <a:p>
            <a:fld id="{C5E8B2E1-21AB-4E55-9905-30660C1783F6}" type="slidenum">
              <a:rPr lang="de-DE" sz="712" smtClean="0">
                <a:latin typeface="+mn-lt"/>
              </a:rPr>
              <a:pPr/>
              <a:t>‹Nr.›</a:t>
            </a:fld>
            <a:endParaRPr lang="de-DE" sz="712">
              <a:latin typeface="+mn-lt"/>
            </a:endParaRPr>
          </a:p>
        </p:txBody>
      </p:sp>
      <p:sp>
        <p:nvSpPr>
          <p:cNvPr id="8" name="Title 1"/>
          <p:cNvSpPr>
            <a:spLocks noGrp="1"/>
          </p:cNvSpPr>
          <p:nvPr>
            <p:ph type="title"/>
            <p:custDataLst>
              <p:tags r:id="rId6"/>
            </p:custDataLst>
          </p:nvPr>
        </p:nvSpPr>
        <p:spPr>
          <a:xfrm>
            <a:off x="257088" y="1595923"/>
            <a:ext cx="11679150" cy="513631"/>
          </a:xfrm>
          <a:prstGeom prst="rect">
            <a:avLst/>
          </a:prstGeom>
        </p:spPr>
        <p:txBody>
          <a:bodyPr lIns="0" tIns="0" rIns="0" bIns="0"/>
          <a:lstStyle>
            <a:lvl1pPr>
              <a:lnSpc>
                <a:spcPts val="2138"/>
              </a:lnSpc>
              <a:spcBef>
                <a:spcPts val="513"/>
              </a:spcBef>
              <a:defRPr/>
            </a:lvl1pPr>
          </a:lstStyle>
          <a:p>
            <a:r>
              <a:rPr lang="de-DE"/>
              <a:t>Click to edit Master title style</a:t>
            </a:r>
          </a:p>
        </p:txBody>
      </p:sp>
    </p:spTree>
    <p:extLst>
      <p:ext uri="{BB962C8B-B14F-4D97-AF65-F5344CB8AC3E}">
        <p14:creationId xmlns:p14="http://schemas.microsoft.com/office/powerpoint/2010/main" val="342674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Only Title">
    <p:spTree>
      <p:nvGrpSpPr>
        <p:cNvPr id="1" name=""/>
        <p:cNvGrpSpPr/>
        <p:nvPr/>
      </p:nvGrpSpPr>
      <p:grpSpPr>
        <a:xfrm>
          <a:off x="0" y="0"/>
          <a:ext cx="0" cy="0"/>
          <a:chOff x="0" y="0"/>
          <a:chExt cx="0" cy="0"/>
        </a:xfrm>
      </p:grpSpPr>
      <p:sp>
        <p:nvSpPr>
          <p:cNvPr id="5" name="Slide Number Placeholder 20"/>
          <p:cNvSpPr>
            <a:spLocks noGrp="1"/>
          </p:cNvSpPr>
          <p:nvPr>
            <p:ph type="sldNum" sz="quarter" idx="4"/>
          </p:nvPr>
        </p:nvSpPr>
        <p:spPr>
          <a:xfrm>
            <a:off x="10775239" y="6640509"/>
            <a:ext cx="1170344" cy="205452"/>
          </a:xfrm>
          <a:prstGeom prst="rect">
            <a:avLst/>
          </a:prstGeom>
        </p:spPr>
        <p:txBody>
          <a:bodyPr vert="horz" wrap="none" lIns="90000" tIns="46800" rIns="0" bIns="46800" rtlCol="0" anchor="t" anchorCtr="0"/>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1"/>
          <p:cNvSpPr>
            <a:spLocks noGrp="1"/>
          </p:cNvSpPr>
          <p:nvPr>
            <p:ph type="title"/>
          </p:nvPr>
        </p:nvSpPr>
        <p:spPr>
          <a:xfrm>
            <a:off x="257089" y="1595924"/>
            <a:ext cx="11679022" cy="513631"/>
          </a:xfrm>
          <a:prstGeom prst="rect">
            <a:avLst/>
          </a:prstGeom>
        </p:spPr>
        <p:txBody>
          <a:bodyPr lIns="0" tIns="0" rIns="0" bIns="0"/>
          <a:lstStyle>
            <a:lvl1pPr>
              <a:defRPr lang="en-GB" baseline="0">
                <a:latin typeface="+mn-lt"/>
                <a:ea typeface="+mn-ea"/>
                <a:cs typeface="+mn-cs"/>
              </a:defRPr>
            </a:lvl1pPr>
          </a:lstStyle>
          <a:p>
            <a:pPr marL="0" lvl="0" indent="0">
              <a:lnSpc>
                <a:spcPts val="2136"/>
              </a:lnSpc>
              <a:spcBef>
                <a:spcPct val="20000"/>
              </a:spcBef>
              <a:buFont typeface="MetaPlusLF" pitchFamily="2" charset="0"/>
              <a:buNone/>
            </a:pPr>
            <a:r>
              <a:rPr lang="de-DE"/>
              <a:t>Titelmasterformat durch Klicken bearbeiten</a:t>
            </a:r>
            <a:endParaRPr lang="en-GB"/>
          </a:p>
        </p:txBody>
      </p:sp>
    </p:spTree>
    <p:extLst>
      <p:ext uri="{BB962C8B-B14F-4D97-AF65-F5344CB8AC3E}">
        <p14:creationId xmlns:p14="http://schemas.microsoft.com/office/powerpoint/2010/main" val="2293617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8" y="2070828"/>
            <a:ext cx="11679023" cy="330714"/>
          </a:xfrm>
          <a:prstGeom prst="rect">
            <a:avLst/>
          </a:prstGeom>
        </p:spPr>
        <p:txBody>
          <a:bodyPr lIns="0" tIns="0" rIns="0" bIns="0" anchor="t" anchorCtr="0"/>
          <a:lstStyle>
            <a:lvl1pPr marL="0" indent="0">
              <a:buNone/>
              <a:defRPr sz="1631"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7" y="2548090"/>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519247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pPr/>
              <a:t>‹Nr.›</a:t>
            </a:fld>
            <a:endParaRPr lang="de-DE" sz="713">
              <a:latin typeface="+mn-lt"/>
            </a:endParaRPr>
          </a:p>
        </p:txBody>
      </p:sp>
      <p:sp>
        <p:nvSpPr>
          <p:cNvPr id="4"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a:t>Click to edit Master title style</a:t>
            </a:r>
          </a:p>
        </p:txBody>
      </p:sp>
      <p:sp>
        <p:nvSpPr>
          <p:cNvPr id="6" name="Slide Number Placeholder 20">
            <a:extLst>
              <a:ext uri="{FF2B5EF4-FFF2-40B4-BE49-F238E27FC236}">
                <a16:creationId xmlns:a16="http://schemas.microsoft.com/office/drawing/2014/main" id="{51348626-44A9-4FFA-8E6D-A9C08F65BFC9}"/>
              </a:ext>
            </a:extLst>
          </p:cNvPr>
          <p:cNvSpPr>
            <a:spLocks noGrp="1"/>
          </p:cNvSpPr>
          <p:nvPr>
            <p:ph type="sldNum" sz="quarter" idx="4"/>
          </p:nvPr>
        </p:nvSpPr>
        <p:spPr>
          <a:xfrm>
            <a:off x="11645574" y="6706547"/>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3138189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el + Inhal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4127" name="think-cell Folie" r:id="rId5" imgW="592" imgH="591" progId="TCLayout.ActiveDocument.1">
                  <p:embed/>
                </p:oleObj>
              </mc:Choice>
              <mc:Fallback>
                <p:oleObj name="think-cell Folie" r:id="rId5" imgW="592" imgH="591" progId="TCLayout.ActiveDocument.1">
                  <p:embed/>
                  <p:pic>
                    <p:nvPicPr>
                      <p:cNvPr id="2" name="Object 1"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1E631A3A-3FD2-4AAC-961C-CEEF6CDC2B18}"/>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140" b="1" i="0" baseline="0">
              <a:latin typeface="MetaPlusLF" panose="02000503060000020004" pitchFamily="2" charset="0"/>
              <a:ea typeface="+mj-ea"/>
              <a:cs typeface="+mj-cs"/>
              <a:sym typeface="MetaPlusLF" panose="02000503060000020004" pitchFamily="2" charset="0"/>
            </a:endParaRPr>
          </a:p>
        </p:txBody>
      </p:sp>
      <p:sp>
        <p:nvSpPr>
          <p:cNvPr id="3" name="Textplatzhalter 2"/>
          <p:cNvSpPr>
            <a:spLocks noGrp="1"/>
          </p:cNvSpPr>
          <p:nvPr>
            <p:ph type="body" sz="quarter" idx="22"/>
          </p:nvPr>
        </p:nvSpPr>
        <p:spPr bwMode="gray">
          <a:xfrm>
            <a:off x="406457" y="1484314"/>
            <a:ext cx="11377558"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23"/>
          </p:nvPr>
        </p:nvSpPr>
        <p:spPr/>
        <p:txBody>
          <a:bodyPr/>
          <a:lstStyle/>
          <a:p>
            <a:endParaRPr lang="en-US"/>
          </a:p>
        </p:txBody>
      </p:sp>
      <p:sp>
        <p:nvSpPr>
          <p:cNvPr id="8" name="Fußzeilenplatzhalter 7"/>
          <p:cNvSpPr>
            <a:spLocks noGrp="1"/>
          </p:cNvSpPr>
          <p:nvPr>
            <p:ph type="ftr" sz="quarter" idx="24"/>
          </p:nvPr>
        </p:nvSpPr>
        <p:spPr/>
        <p:txBody>
          <a:bodyPr/>
          <a:lstStyle/>
          <a:p>
            <a:endParaRPr lang="en-US"/>
          </a:p>
        </p:txBody>
      </p:sp>
      <p:sp>
        <p:nvSpPr>
          <p:cNvPr id="9" name="Foliennummernplatzhalter 8"/>
          <p:cNvSpPr>
            <a:spLocks noGrp="1"/>
          </p:cNvSpPr>
          <p:nvPr>
            <p:ph type="sldNum" sz="quarter" idx="25"/>
          </p:nvPr>
        </p:nvSpPr>
        <p:spPr/>
        <p:txBody>
          <a:bodyPr/>
          <a:lstStyle/>
          <a:p>
            <a:fld id="{2066355A-084C-D24E-9AD2-7E4FC41EA627}" type="slidenum">
              <a:rPr lang="en-US" smtClean="0"/>
              <a:pPr/>
              <a:t>‹Nr.›</a:t>
            </a:fld>
            <a:endParaRPr lang="en-US"/>
          </a:p>
        </p:txBody>
      </p:sp>
      <p:sp>
        <p:nvSpPr>
          <p:cNvPr id="6" name="Textplatzhalter 5"/>
          <p:cNvSpPr>
            <a:spLocks noGrp="1"/>
          </p:cNvSpPr>
          <p:nvPr>
            <p:ph type="body" sz="quarter" idx="27" hasCustomPrompt="1"/>
          </p:nvPr>
        </p:nvSpPr>
        <p:spPr>
          <a:xfrm>
            <a:off x="406455" y="3"/>
            <a:ext cx="7777162" cy="404813"/>
          </a:xfrm>
        </p:spPr>
        <p:txBody>
          <a:bodyPr anchor="b"/>
          <a:lstStyle>
            <a:lvl1pPr>
              <a:defRPr sz="1199">
                <a:solidFill>
                  <a:schemeClr val="tx2"/>
                </a:solidFill>
              </a:defRPr>
            </a:lvl1pPr>
          </a:lstStyle>
          <a:p>
            <a:pPr lvl="0"/>
            <a:r>
              <a:rPr lang="de-DE"/>
              <a:t>1 Kapitelüberschrift hinzufügen</a:t>
            </a:r>
          </a:p>
        </p:txBody>
      </p:sp>
      <p:sp>
        <p:nvSpPr>
          <p:cNvPr id="5" name="Titel 4"/>
          <p:cNvSpPr>
            <a:spLocks noGrp="1"/>
          </p:cNvSpPr>
          <p:nvPr>
            <p:ph type="title"/>
          </p:nvPr>
        </p:nvSpPr>
        <p:spPr>
          <a:xfrm>
            <a:off x="406456" y="404817"/>
            <a:ext cx="7777109" cy="792162"/>
          </a:xfrm>
        </p:spPr>
        <p:txBody>
          <a:bodyPr/>
          <a:lstStyle/>
          <a:p>
            <a:r>
              <a:rPr lang="en-US"/>
              <a:t>Click to edit Master title style</a:t>
            </a:r>
            <a:endParaRPr lang="de-DE"/>
          </a:p>
        </p:txBody>
      </p:sp>
    </p:spTree>
    <p:extLst>
      <p:ext uri="{BB962C8B-B14F-4D97-AF65-F5344CB8AC3E}">
        <p14:creationId xmlns:p14="http://schemas.microsoft.com/office/powerpoint/2010/main" val="33020220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5AEAB-7126-4D96-9CC2-63ACD04B7A2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016FEE0-43EA-4F6B-BB23-AF189E72A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CDD7863-4F13-497A-AFD1-50D218D080F2}"/>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77B7C8BD-6284-4009-8793-40C7981ACE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D17E2DF-E739-4591-8067-C306B8FDFA98}"/>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1770725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1" y="2108039"/>
            <a:ext cx="11679023" cy="440051"/>
          </a:xfrm>
          <a:prstGeom prst="rect">
            <a:avLst/>
          </a:prstGeom>
        </p:spPr>
        <p:txBody>
          <a:bodyPr lIns="0" tIns="0" rIns="0" bIns="0"/>
          <a:lstStyle>
            <a:lvl1pPr marL="0" indent="0">
              <a:buNone/>
              <a:defRPr sz="1624" b="1" u="none"/>
            </a:lvl1pPr>
          </a:lstStyle>
          <a:p>
            <a:pPr lvl="0"/>
            <a:r>
              <a:rPr lang="de-DE"/>
              <a:t>Click to add subtitle</a:t>
            </a:r>
          </a:p>
        </p:txBody>
      </p:sp>
      <p:sp>
        <p:nvSpPr>
          <p:cNvPr id="9" name="Inhaltsplatzhalter 2"/>
          <p:cNvSpPr>
            <a:spLocks noGrp="1"/>
          </p:cNvSpPr>
          <p:nvPr>
            <p:ph sz="quarter" idx="15"/>
          </p:nvPr>
        </p:nvSpPr>
        <p:spPr>
          <a:xfrm>
            <a:off x="255894" y="2549816"/>
            <a:ext cx="11680221" cy="4073707"/>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775239" y="6640509"/>
            <a:ext cx="1170344" cy="205452"/>
          </a:xfrm>
          <a:prstGeom prst="rect">
            <a:avLst/>
          </a:prstGeom>
        </p:spPr>
        <p:txBody>
          <a:bodyPr vert="horz" wrap="none" lIns="90000" tIns="46800" rIns="0" bIns="46800" rtlCol="0" anchor="t" anchorCtr="0"/>
          <a:lstStyle>
            <a:lvl1pPr algn="r">
              <a:defRPr sz="710">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90" y="1595923"/>
            <a:ext cx="11679023" cy="513631"/>
          </a:xfrm>
          <a:prstGeom prst="rect">
            <a:avLst/>
          </a:prstGeom>
        </p:spPr>
        <p:txBody>
          <a:bodyPr lIns="0" tIns="0" rIns="0" bIns="0"/>
          <a:lstStyle>
            <a:lvl1pPr>
              <a:defRPr lang="en-GB" baseline="0">
                <a:latin typeface="+mn-lt"/>
                <a:ea typeface="+mn-ea"/>
                <a:cs typeface="+mn-cs"/>
              </a:defRPr>
            </a:lvl1pPr>
          </a:lstStyle>
          <a:p>
            <a:pPr marL="0" lvl="0" indent="0">
              <a:lnSpc>
                <a:spcPts val="2134"/>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399874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4A6EE8D6-285B-487C-9D31-A125E112A310}"/>
              </a:ext>
            </a:extLst>
          </p:cNvPr>
          <p:cNvSpPr>
            <a:spLocks noGrp="1"/>
          </p:cNvSpPr>
          <p:nvPr>
            <p:ph type="body" sz="quarter" idx="16" hasCustomPrompt="1"/>
          </p:nvPr>
        </p:nvSpPr>
        <p:spPr>
          <a:xfrm>
            <a:off x="519325" y="787178"/>
            <a:ext cx="8291882" cy="442600"/>
          </a:xfrm>
          <a:prstGeom prst="rect">
            <a:avLst/>
          </a:prstGeom>
        </p:spPr>
        <p:txBody>
          <a:bodyPr lIns="0" tIns="0" rIns="0" bIns="0" anchor="b">
            <a:noAutofit/>
          </a:bodyPr>
          <a:lstStyle>
            <a:lvl1pPr marL="0" indent="0">
              <a:lnSpc>
                <a:spcPts val="3057"/>
              </a:lnSpc>
              <a:spcBef>
                <a:spcPts val="0"/>
              </a:spcBef>
              <a:buNone/>
              <a:defRPr sz="2446" b="1" baseline="0"/>
            </a:lvl1pPr>
          </a:lstStyle>
          <a:p>
            <a:pPr lvl="0"/>
            <a:r>
              <a:rPr lang="de-DE"/>
              <a:t>Click to add title</a:t>
            </a:r>
          </a:p>
        </p:txBody>
      </p:sp>
      <p:sp>
        <p:nvSpPr>
          <p:cNvPr id="7" name="Inhaltsplatzhalter 3">
            <a:extLst>
              <a:ext uri="{FF2B5EF4-FFF2-40B4-BE49-F238E27FC236}">
                <a16:creationId xmlns:a16="http://schemas.microsoft.com/office/drawing/2014/main" id="{C30B3AFD-9C87-4E56-A522-A12CFD534ED6}"/>
              </a:ext>
            </a:extLst>
          </p:cNvPr>
          <p:cNvSpPr>
            <a:spLocks noGrp="1"/>
          </p:cNvSpPr>
          <p:nvPr>
            <p:ph sz="half" idx="2" hasCustomPrompt="1"/>
          </p:nvPr>
        </p:nvSpPr>
        <p:spPr>
          <a:xfrm>
            <a:off x="519325" y="1412371"/>
            <a:ext cx="11417057" cy="5191629"/>
          </a:xfrm>
          <a:prstGeom prst="rect">
            <a:avLst/>
          </a:prstGeom>
        </p:spPr>
        <p:txBody>
          <a:bodyPr lIns="0" tIns="0" rIns="0" bIns="0"/>
          <a:lstStyle>
            <a:lvl1pPr marL="256813" indent="-256813">
              <a:lnSpc>
                <a:spcPts val="2853"/>
              </a:lnSpc>
              <a:spcBef>
                <a:spcPts val="0"/>
              </a:spcBef>
              <a:spcAft>
                <a:spcPts val="713"/>
              </a:spcAft>
              <a:buFont typeface="Arial" panose="020B0604020202020204" pitchFamily="34" charset="0"/>
              <a:buChar char="•"/>
              <a:defRPr sz="2242" baseline="0"/>
            </a:lvl1pPr>
            <a:lvl2pPr marL="770440" indent="-256813">
              <a:lnSpc>
                <a:spcPts val="2853"/>
              </a:lnSpc>
              <a:spcBef>
                <a:spcPts val="0"/>
              </a:spcBef>
              <a:spcAft>
                <a:spcPts val="713"/>
              </a:spcAft>
              <a:defRPr sz="2242" baseline="0"/>
            </a:lvl2pPr>
            <a:lvl3pPr marL="1284066" indent="-257234">
              <a:lnSpc>
                <a:spcPts val="2853"/>
              </a:lnSpc>
              <a:spcBef>
                <a:spcPts val="0"/>
              </a:spcBef>
              <a:spcAft>
                <a:spcPts val="713"/>
              </a:spcAft>
              <a:defRPr sz="2242" baseline="0"/>
            </a:lvl3pPr>
            <a:lvl4pPr marL="1797692" indent="-256813">
              <a:lnSpc>
                <a:spcPts val="2853"/>
              </a:lnSpc>
              <a:spcBef>
                <a:spcPts val="0"/>
              </a:spcBef>
              <a:spcAft>
                <a:spcPts val="713"/>
              </a:spcAft>
              <a:defRPr sz="2242" baseline="0"/>
            </a:lvl4pPr>
            <a:lvl5pPr marL="2348006" indent="-256813">
              <a:lnSpc>
                <a:spcPts val="2853"/>
              </a:lnSpc>
              <a:spcBef>
                <a:spcPts val="0"/>
              </a:spcBef>
              <a:spcAft>
                <a:spcPts val="713"/>
              </a:spcAft>
              <a:defRPr sz="2242" baseline="0"/>
            </a:lvl5pPr>
            <a:lvl6pPr>
              <a:defRPr sz="1631"/>
            </a:lvl6pPr>
            <a:lvl7pPr>
              <a:defRPr sz="1631"/>
            </a:lvl7pPr>
            <a:lvl8pPr>
              <a:defRPr sz="1631"/>
            </a:lvl8pPr>
            <a:lvl9pPr>
              <a:defRPr sz="1631"/>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71689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5638299-C102-0440-9DB4-679900BD6B3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C383FA3-FF28-9246-AD21-CC4EFCD538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343FCD8-5E78-0F45-952B-ADF8F9D50230}"/>
              </a:ext>
            </a:extLst>
          </p:cNvPr>
          <p:cNvSpPr>
            <a:spLocks noGrp="1"/>
          </p:cNvSpPr>
          <p:nvPr>
            <p:ph type="dt" sz="half" idx="10"/>
          </p:nvPr>
        </p:nvSpPr>
        <p:spPr/>
        <p:txBody>
          <a:bodyPr/>
          <a:lstStyle/>
          <a:p>
            <a:fld id="{E8DF0060-7939-9542-9CA4-2D12A00068A3}" type="datetimeFigureOut">
              <a:rPr lang="tr-TR" smtClean="0"/>
              <a:t>17.05.2022</a:t>
            </a:fld>
            <a:endParaRPr lang="tr-TR"/>
          </a:p>
        </p:txBody>
      </p:sp>
      <p:sp>
        <p:nvSpPr>
          <p:cNvPr id="5" name="Alt Bilgi Yer Tutucusu 4">
            <a:extLst>
              <a:ext uri="{FF2B5EF4-FFF2-40B4-BE49-F238E27FC236}">
                <a16:creationId xmlns:a16="http://schemas.microsoft.com/office/drawing/2014/main" id="{A50DFFE9-C780-F84C-851A-F59DC9376BF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843A043-0C88-BB49-B060-B563D5A53DC7}"/>
              </a:ext>
            </a:extLst>
          </p:cNvPr>
          <p:cNvSpPr>
            <a:spLocks noGrp="1"/>
          </p:cNvSpPr>
          <p:nvPr>
            <p:ph type="sldNum" sz="quarter" idx="12"/>
          </p:nvPr>
        </p:nvSpPr>
        <p:spPr/>
        <p:txBody>
          <a:bodyPr/>
          <a:lstStyle/>
          <a:p>
            <a:fld id="{8941C291-B3BE-AA41-B706-03DDD82642FD}" type="slidenum">
              <a:rPr lang="tr-TR" smtClean="0"/>
              <a:t>‹Nr.›</a:t>
            </a:fld>
            <a:endParaRPr lang="tr-TR"/>
          </a:p>
        </p:txBody>
      </p:sp>
    </p:spTree>
    <p:extLst>
      <p:ext uri="{BB962C8B-B14F-4D97-AF65-F5344CB8AC3E}">
        <p14:creationId xmlns:p14="http://schemas.microsoft.com/office/powerpoint/2010/main" val="3310675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3" name="Foliennummernplatzhalter 5"/>
          <p:cNvSpPr>
            <a:spLocks noGrp="1"/>
          </p:cNvSpPr>
          <p:nvPr>
            <p:ph type="sldNum" sz="quarter" idx="10"/>
            <p:custDataLst>
              <p:tags r:id="rId1"/>
            </p:custDataLst>
          </p:nvPr>
        </p:nvSpPr>
        <p:spPr>
          <a:xfrm>
            <a:off x="11779252" y="6696002"/>
            <a:ext cx="167216" cy="90488"/>
          </a:xfrm>
          <a:prstGeom prst="rect">
            <a:avLst/>
          </a:prstGeom>
        </p:spPr>
        <p:txBody>
          <a:bodyPr/>
          <a:lstStyle>
            <a:lvl1pPr>
              <a:defRPr sz="700"/>
            </a:lvl1pPr>
          </a:lstStyle>
          <a:p>
            <a:pPr>
              <a:defRPr/>
            </a:pPr>
            <a:fld id="{3241F925-D698-40BE-AEA3-88E4BC337338}" type="slidenum">
              <a:rPr lang="en-GB" smtClean="0"/>
              <a:pPr>
                <a:defRPr/>
              </a:pPr>
              <a:t>‹Nr.›</a:t>
            </a:fld>
            <a:endParaRPr lang="en-GB" dirty="0"/>
          </a:p>
        </p:txBody>
      </p:sp>
      <p:sp>
        <p:nvSpPr>
          <p:cNvPr id="5" name="Title 1"/>
          <p:cNvSpPr>
            <a:spLocks noGrp="1"/>
          </p:cNvSpPr>
          <p:nvPr>
            <p:ph type="title"/>
            <p:custDataLst>
              <p:tags r:id="rId2"/>
            </p:custDataLst>
          </p:nvPr>
        </p:nvSpPr>
        <p:spPr>
          <a:xfrm>
            <a:off x="336000" y="1450801"/>
            <a:ext cx="11472000" cy="349200"/>
          </a:xfrm>
          <a:prstGeom prst="rect">
            <a:avLst/>
          </a:prstGeom>
        </p:spPr>
        <p:txBody>
          <a:bodyPr lIns="0" tIns="0" rIns="0" bIns="0"/>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Tree>
    <p:extLst>
      <p:ext uri="{BB962C8B-B14F-4D97-AF65-F5344CB8AC3E}">
        <p14:creationId xmlns:p14="http://schemas.microsoft.com/office/powerpoint/2010/main" val="1344505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237" y="2070828"/>
            <a:ext cx="11675910" cy="330714"/>
          </a:xfrm>
          <a:prstGeom prst="rect">
            <a:avLst/>
          </a:prstGeom>
        </p:spPr>
        <p:txBody>
          <a:bodyPr lIns="0" tIns="0" rIns="0" bIns="0"/>
          <a:lstStyle>
            <a:lvl1pPr marL="0" indent="0">
              <a:buNone/>
              <a:defRPr sz="1631" b="1" u="none"/>
            </a:lvl1pPr>
          </a:lstStyle>
          <a:p>
            <a:pPr lvl="0"/>
            <a:r>
              <a:rPr lang="de-DE"/>
              <a:t>Click to add subtitle</a:t>
            </a:r>
          </a:p>
        </p:txBody>
      </p:sp>
      <p:sp>
        <p:nvSpPr>
          <p:cNvPr id="8" name="Textplatzhalter 2"/>
          <p:cNvSpPr>
            <a:spLocks noGrp="1"/>
          </p:cNvSpPr>
          <p:nvPr>
            <p:ph type="body" sz="quarter" idx="14" hasCustomPrompt="1"/>
          </p:nvPr>
        </p:nvSpPr>
        <p:spPr>
          <a:xfrm>
            <a:off x="257236" y="6485402"/>
            <a:ext cx="11679423" cy="143826"/>
          </a:xfrm>
          <a:prstGeom prst="rect">
            <a:avLst/>
          </a:prstGeom>
        </p:spPr>
        <p:txBody>
          <a:bodyPr lIns="0" tIns="0" rIns="0" bIns="0" anchor="b" anchorCtr="0">
            <a:spAutoFit/>
          </a:bodyPr>
          <a:lstStyle>
            <a:lvl1pPr marL="0" indent="0">
              <a:lnSpc>
                <a:spcPct val="90000"/>
              </a:lnSpc>
              <a:spcBef>
                <a:spcPts val="0"/>
              </a:spcBef>
              <a:buNone/>
              <a:defRPr sz="1019"/>
            </a:lvl1pPr>
          </a:lstStyle>
          <a:p>
            <a:pPr lvl="0"/>
            <a:r>
              <a:rPr lang="de-DE" sz="1019"/>
              <a:t>Source</a:t>
            </a:r>
            <a:endParaRPr lang="de-DE"/>
          </a:p>
        </p:txBody>
      </p:sp>
      <p:sp>
        <p:nvSpPr>
          <p:cNvPr id="9"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3" name="Titel 2">
            <a:extLst>
              <a:ext uri="{FF2B5EF4-FFF2-40B4-BE49-F238E27FC236}">
                <a16:creationId xmlns:a16="http://schemas.microsoft.com/office/drawing/2014/main" id="{9FE112DC-9225-4131-A2F9-166D38FE9D2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686182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a:xfrm>
            <a:off x="256815" y="1595923"/>
            <a:ext cx="11677758" cy="330191"/>
          </a:xfrm>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8" y="2070828"/>
            <a:ext cx="11677486" cy="330714"/>
          </a:xfrm>
          <a:prstGeom prst="rect">
            <a:avLst/>
          </a:prstGeom>
        </p:spPr>
        <p:txBody>
          <a:bodyPr lIns="0" tIns="0" rIns="0" bIns="0" anchor="t" anchorCtr="0"/>
          <a:lstStyle>
            <a:lvl1pPr marL="0" indent="0">
              <a:buNone/>
              <a:defRPr sz="1631"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7" y="2548090"/>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183169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548090"/>
            <a:ext cx="11677758" cy="405267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886567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lIns="0" tIns="0" rIns="0" bIns="0">
            <a:noAutofit/>
          </a:bodyPr>
          <a:lstStyle>
            <a:lvl1pPr marL="183438" indent="-183438">
              <a:lnSpc>
                <a:spcPct val="110000"/>
              </a:lnSpc>
              <a:spcBef>
                <a:spcPts val="510"/>
              </a:spcBef>
              <a:buFont typeface="Arial" panose="020B0604020202020204" pitchFamily="34" charset="0"/>
              <a:buChar char="•"/>
              <a:defRPr sz="1631"/>
            </a:lvl1pPr>
            <a:lvl2pPr>
              <a:lnSpc>
                <a:spcPct val="110000"/>
              </a:lnSpc>
              <a:spcBef>
                <a:spcPts val="510"/>
              </a:spcBef>
              <a:defRPr sz="1631"/>
            </a:lvl2pPr>
            <a:lvl3pPr>
              <a:lnSpc>
                <a:spcPct val="110000"/>
              </a:lnSpc>
              <a:spcBef>
                <a:spcPts val="510"/>
              </a:spcBef>
              <a:defRPr sz="1631"/>
            </a:lvl3pPr>
            <a:lvl4pPr>
              <a:lnSpc>
                <a:spcPct val="110000"/>
              </a:lnSpc>
              <a:spcBef>
                <a:spcPts val="510"/>
              </a:spcBef>
              <a:defRPr sz="1631"/>
            </a:lvl4pPr>
            <a:lvl5pPr>
              <a:lnSpc>
                <a:spcPct val="110000"/>
              </a:lnSpc>
              <a:spcBef>
                <a:spcPts val="510"/>
              </a:spcBef>
              <a:defRPr sz="1631"/>
            </a:lvl5pPr>
            <a:lvl6pPr>
              <a:defRPr sz="1631"/>
            </a:lvl6pPr>
            <a:lvl7pPr>
              <a:defRPr sz="1631"/>
            </a:lvl7pPr>
            <a:lvl8pPr>
              <a:defRPr sz="1631"/>
            </a:lvl8pPr>
            <a:lvl9pPr>
              <a:defRPr sz="1631"/>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Inhaltsplatzhalter 3"/>
          <p:cNvSpPr>
            <a:spLocks noGrp="1"/>
          </p:cNvSpPr>
          <p:nvPr>
            <p:ph sz="half" idx="14"/>
          </p:nvPr>
        </p:nvSpPr>
        <p:spPr>
          <a:xfrm>
            <a:off x="6225936"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24D5B999-B07E-43FD-86F3-C1A00B052EE1}"/>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422133864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3"/>
          <p:cNvSpPr>
            <a:spLocks noGrp="1"/>
          </p:cNvSpPr>
          <p:nvPr>
            <p:ph sz="half" idx="14"/>
          </p:nvPr>
        </p:nvSpPr>
        <p:spPr>
          <a:xfrm>
            <a:off x="6224510" y="2548091"/>
            <a:ext cx="5708637" cy="405267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9"/>
          <p:cNvSpPr>
            <a:spLocks noGrp="1"/>
          </p:cNvSpPr>
          <p:nvPr>
            <p:ph type="body" sz="quarter" idx="12" hasCustomPrompt="1"/>
          </p:nvPr>
        </p:nvSpPr>
        <p:spPr>
          <a:xfrm>
            <a:off x="257087" y="2070828"/>
            <a:ext cx="5708637" cy="330714"/>
          </a:xfrm>
          <a:prstGeom prst="rect">
            <a:avLst/>
          </a:prstGeom>
        </p:spPr>
        <p:txBody>
          <a:bodyPr lIns="0" tIns="0" rIns="0" bIns="0">
            <a:noAutofit/>
          </a:bodyPr>
          <a:lstStyle>
            <a:lvl1pPr marL="0" indent="0">
              <a:buNone/>
              <a:defRPr sz="1631" b="1" u="none" baseline="0"/>
            </a:lvl1pPr>
          </a:lstStyle>
          <a:p>
            <a:pPr lvl="0"/>
            <a:r>
              <a:rPr lang="de-DE"/>
              <a:t>Click to add subtitle</a:t>
            </a:r>
          </a:p>
        </p:txBody>
      </p:sp>
      <p:sp>
        <p:nvSpPr>
          <p:cNvPr id="8" name="Textplatzhalter 9"/>
          <p:cNvSpPr>
            <a:spLocks noGrp="1"/>
          </p:cNvSpPr>
          <p:nvPr>
            <p:ph type="body" sz="quarter" idx="15" hasCustomPrompt="1"/>
          </p:nvPr>
        </p:nvSpPr>
        <p:spPr>
          <a:xfrm>
            <a:off x="6225936" y="2070828"/>
            <a:ext cx="5708637" cy="330714"/>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1"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2BFE4E21-F076-4F99-90AF-DDC43EF1E3CE}"/>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370104486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9809"/>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3"/>
          <p:cNvSpPr>
            <a:spLocks noGrp="1"/>
          </p:cNvSpPr>
          <p:nvPr>
            <p:ph sz="half" idx="14"/>
          </p:nvPr>
        </p:nvSpPr>
        <p:spPr>
          <a:xfrm>
            <a:off x="4211771" y="2549810"/>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3"/>
          <p:cNvSpPr>
            <a:spLocks noGrp="1"/>
          </p:cNvSpPr>
          <p:nvPr>
            <p:ph sz="half" idx="15"/>
          </p:nvPr>
        </p:nvSpPr>
        <p:spPr>
          <a:xfrm>
            <a:off x="8163057" y="2549810"/>
            <a:ext cx="3771516" cy="405401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9"/>
          <p:cNvSpPr>
            <a:spLocks noGrp="1"/>
          </p:cNvSpPr>
          <p:nvPr>
            <p:ph type="body" sz="quarter" idx="12" hasCustomPrompt="1"/>
          </p:nvPr>
        </p:nvSpPr>
        <p:spPr>
          <a:xfrm>
            <a:off x="257087"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1" name="Textplatzhalter 9"/>
          <p:cNvSpPr>
            <a:spLocks noGrp="1"/>
          </p:cNvSpPr>
          <p:nvPr>
            <p:ph type="body" sz="quarter" idx="16" hasCustomPrompt="1"/>
          </p:nvPr>
        </p:nvSpPr>
        <p:spPr>
          <a:xfrm>
            <a:off x="4211771"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2" name="Textplatzhalter 9"/>
          <p:cNvSpPr>
            <a:spLocks noGrp="1"/>
          </p:cNvSpPr>
          <p:nvPr>
            <p:ph type="body" sz="quarter" idx="17" hasCustomPrompt="1"/>
          </p:nvPr>
        </p:nvSpPr>
        <p:spPr>
          <a:xfrm>
            <a:off x="8163057" y="2070828"/>
            <a:ext cx="3771516" cy="330191"/>
          </a:xfrm>
          <a:prstGeom prst="rect">
            <a:avLst/>
          </a:prstGeom>
        </p:spPr>
        <p:txBody>
          <a:bodyPr lIns="0" tIns="0" rIns="0" bIns="0">
            <a:noAutofit/>
          </a:bodyPr>
          <a:lstStyle>
            <a:lvl1pPr marL="0" indent="0">
              <a:buNone/>
              <a:defRPr sz="1631" b="1" u="none"/>
            </a:lvl1pPr>
          </a:lstStyle>
          <a:p>
            <a:pPr lvl="0"/>
            <a:r>
              <a:rPr lang="de-DE"/>
              <a:t>Click to add subtitle</a:t>
            </a:r>
          </a:p>
        </p:txBody>
      </p:sp>
      <p:sp>
        <p:nvSpPr>
          <p:cNvPr id="15"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E091195E-502B-4BC1-B0F4-D11228DF873C}"/>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a:p>
        </p:txBody>
      </p:sp>
    </p:spTree>
    <p:extLst>
      <p:ext uri="{BB962C8B-B14F-4D97-AF65-F5344CB8AC3E}">
        <p14:creationId xmlns:p14="http://schemas.microsoft.com/office/powerpoint/2010/main" val="233098165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6C3066-ED36-4285-9F41-F797DB6D653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433BB29-C102-4630-905B-5C27D02144F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57D8B4-E745-4B58-AFB6-8620B861E72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B6CF3C5-D05C-4A7E-B937-078256081FE5}"/>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6" name="Fußzeilenplatzhalter 5">
            <a:extLst>
              <a:ext uri="{FF2B5EF4-FFF2-40B4-BE49-F238E27FC236}">
                <a16:creationId xmlns:a16="http://schemas.microsoft.com/office/drawing/2014/main" id="{C177FCB3-624A-421C-B7D2-DC66CEB0E3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CE2C85E-55E9-4875-A263-59815DC7CCB4}"/>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4096772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070829"/>
            <a:ext cx="11677758" cy="452993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866819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6CDF7B03-3E7E-4038-88CA-385446BC82D4}"/>
              </a:ext>
            </a:extLst>
          </p:cNvPr>
          <p:cNvSpPr>
            <a:spLocks noGrp="1"/>
          </p:cNvSpPr>
          <p:nvPr>
            <p:ph type="title"/>
          </p:nvPr>
        </p:nvSpPr>
        <p:spPr>
          <a:xfrm>
            <a:off x="256815" y="1595923"/>
            <a:ext cx="11676331" cy="330191"/>
          </a:xfrm>
        </p:spPr>
        <p:txBody>
          <a:bodyPr/>
          <a:lstStyle/>
          <a:p>
            <a:r>
              <a:rPr lang="de-DE"/>
              <a:t>Mastertitelformat bearbeiten</a:t>
            </a:r>
            <a:endParaRPr lang="en-GB"/>
          </a:p>
        </p:txBody>
      </p:sp>
    </p:spTree>
    <p:extLst>
      <p:ext uri="{BB962C8B-B14F-4D97-AF65-F5344CB8AC3E}">
        <p14:creationId xmlns:p14="http://schemas.microsoft.com/office/powerpoint/2010/main" val="26422040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204168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Reference Lines">
    <p:bg>
      <p:bgPr>
        <a:solidFill>
          <a:schemeClr val="bg1"/>
        </a:solidFill>
        <a:effectLst/>
      </p:bgPr>
    </p:bg>
    <p:spTree>
      <p:nvGrpSpPr>
        <p:cNvPr id="1" name=""/>
        <p:cNvGrpSpPr/>
        <p:nvPr/>
      </p:nvGrpSpPr>
      <p:grpSpPr>
        <a:xfrm>
          <a:off x="0" y="0"/>
          <a:ext cx="0" cy="0"/>
          <a:chOff x="0" y="0"/>
          <a:chExt cx="0" cy="0"/>
        </a:xfrm>
      </p:grpSpPr>
      <p:cxnSp>
        <p:nvCxnSpPr>
          <p:cNvPr id="3" name="Gerader Verbinder 2"/>
          <p:cNvCxnSpPr/>
          <p:nvPr/>
        </p:nvCxnSpPr>
        <p:spPr>
          <a:xfrm>
            <a:off x="0" y="1595185"/>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255890"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0" y="207105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0" y="2548089"/>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0" y="660074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11936110"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cxnSp>
        <p:nvCxnSpPr>
          <p:cNvPr id="10" name="Gerader Verbinder 9">
            <a:extLst>
              <a:ext uri="{FF2B5EF4-FFF2-40B4-BE49-F238E27FC236}">
                <a16:creationId xmlns:a16="http://schemas.microsoft.com/office/drawing/2014/main" id="{AF6A2680-4166-429E-9EDF-EE866C64DD04}"/>
              </a:ext>
            </a:extLst>
          </p:cNvPr>
          <p:cNvCxnSpPr/>
          <p:nvPr/>
        </p:nvCxnSpPr>
        <p:spPr>
          <a:xfrm>
            <a:off x="0" y="1357697"/>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299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nur Titel">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6175" name="think-cell Folie" r:id="rId5" imgW="592" imgH="591" progId="TCLayout.ActiveDocument.1">
                  <p:embed/>
                </p:oleObj>
              </mc:Choice>
              <mc:Fallback>
                <p:oleObj name="think-cell Folie" r:id="rId5" imgW="592" imgH="591" progId="TCLayout.ActiveDocument.1">
                  <p:embed/>
                  <p:pic>
                    <p:nvPicPr>
                      <p:cNvPr id="6" name="Object 5"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8EA4FA9D-3360-461B-BF6C-96EF600D0B76}"/>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80000"/>
              </a:lnSpc>
              <a:spcBef>
                <a:spcPct val="0"/>
              </a:spcBef>
              <a:spcAft>
                <a:spcPct val="0"/>
              </a:spcAft>
            </a:pPr>
            <a:endParaRPr lang="de-DE" sz="2138" b="1" i="0" baseline="0">
              <a:latin typeface="MetaPlusLF" panose="02000503060000020004" pitchFamily="2" charset="0"/>
              <a:ea typeface="+mj-ea"/>
              <a:cs typeface="+mj-cs"/>
              <a:sym typeface="MetaPlusLF" panose="02000503060000020004" pitchFamily="2" charset="0"/>
            </a:endParaRPr>
          </a:p>
        </p:txBody>
      </p:sp>
      <p:sp>
        <p:nvSpPr>
          <p:cNvPr id="3" name="Datumsplatzhalter 2"/>
          <p:cNvSpPr>
            <a:spLocks noGrp="1"/>
          </p:cNvSpPr>
          <p:nvPr>
            <p:ph type="dt" sz="half" idx="19"/>
          </p:nvPr>
        </p:nvSpPr>
        <p:spPr bwMode="gray"/>
        <p:txBody>
          <a:bodyPr/>
          <a:lstStyle/>
          <a:p>
            <a:endParaRPr lang="en-US"/>
          </a:p>
        </p:txBody>
      </p:sp>
      <p:sp>
        <p:nvSpPr>
          <p:cNvPr id="4" name="Fußzeilenplatzhalter 3"/>
          <p:cNvSpPr>
            <a:spLocks noGrp="1"/>
          </p:cNvSpPr>
          <p:nvPr>
            <p:ph type="ftr" sz="quarter" idx="20"/>
          </p:nvPr>
        </p:nvSpPr>
        <p:spPr bwMode="gray"/>
        <p:txBody>
          <a:bodyPr/>
          <a:lstStyle/>
          <a:p>
            <a:endParaRPr lang="en-US"/>
          </a:p>
        </p:txBody>
      </p:sp>
      <p:sp>
        <p:nvSpPr>
          <p:cNvPr id="5" name="Foliennummernplatzhalter 4"/>
          <p:cNvSpPr>
            <a:spLocks noGrp="1"/>
          </p:cNvSpPr>
          <p:nvPr>
            <p:ph type="sldNum" sz="quarter" idx="21"/>
          </p:nvPr>
        </p:nvSpPr>
        <p:spPr bwMode="gray"/>
        <p:txBody>
          <a:bodyPr/>
          <a:lstStyle/>
          <a:p>
            <a:fld id="{2066355A-084C-D24E-9AD2-7E4FC41EA627}" type="slidenum">
              <a:rPr lang="en-US" smtClean="0"/>
              <a:pPr/>
              <a:t>‹Nr.›</a:t>
            </a:fld>
            <a:endParaRPr lang="en-US"/>
          </a:p>
        </p:txBody>
      </p:sp>
      <p:sp>
        <p:nvSpPr>
          <p:cNvPr id="2" name="Titel 1"/>
          <p:cNvSpPr>
            <a:spLocks noGrp="1"/>
          </p:cNvSpPr>
          <p:nvPr>
            <p:ph type="title"/>
          </p:nvPr>
        </p:nvSpPr>
        <p:spPr/>
        <p:txBody>
          <a:bodyPr/>
          <a:lstStyle/>
          <a:p>
            <a:r>
              <a:rPr lang="de-DE"/>
              <a:t>Titelmasterformat durch Klicken bearbeiten</a:t>
            </a:r>
          </a:p>
        </p:txBody>
      </p:sp>
      <p:sp>
        <p:nvSpPr>
          <p:cNvPr id="9" name="Textplatzhalter 5"/>
          <p:cNvSpPr>
            <a:spLocks noGrp="1"/>
          </p:cNvSpPr>
          <p:nvPr>
            <p:ph type="body" sz="quarter" idx="27" hasCustomPrompt="1"/>
          </p:nvPr>
        </p:nvSpPr>
        <p:spPr>
          <a:xfrm>
            <a:off x="406400" y="3"/>
            <a:ext cx="7776000" cy="404813"/>
          </a:xfrm>
        </p:spPr>
        <p:txBody>
          <a:bodyPr anchor="b"/>
          <a:lstStyle>
            <a:lvl1pPr>
              <a:defRPr sz="1199">
                <a:solidFill>
                  <a:schemeClr val="tx2"/>
                </a:solidFill>
              </a:defRPr>
            </a:lvl1pPr>
          </a:lstStyle>
          <a:p>
            <a:pPr lvl="0"/>
            <a:r>
              <a:rPr lang="de-DE"/>
              <a:t>1 Kapitelüberschrift hinzufügen</a:t>
            </a:r>
          </a:p>
        </p:txBody>
      </p:sp>
    </p:spTree>
    <p:extLst>
      <p:ext uri="{BB962C8B-B14F-4D97-AF65-F5344CB8AC3E}">
        <p14:creationId xmlns:p14="http://schemas.microsoft.com/office/powerpoint/2010/main" val="23517303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el + Inhal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7199" name="think-cell Folie" r:id="rId5" imgW="592" imgH="591" progId="TCLayout.ActiveDocument.1">
                  <p:embed/>
                </p:oleObj>
              </mc:Choice>
              <mc:Fallback>
                <p:oleObj name="think-cell Folie" r:id="rId5" imgW="592" imgH="591" progId="TCLayout.ActiveDocument.1">
                  <p:embed/>
                  <p:pic>
                    <p:nvPicPr>
                      <p:cNvPr id="2" name="Object 1"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D04D5357-9765-4666-8B2D-9E012F96CEEF}"/>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140" b="1" i="0" baseline="0">
              <a:latin typeface="MetaPlusLF" panose="02000503060000020004" pitchFamily="2" charset="0"/>
              <a:ea typeface="+mj-ea"/>
              <a:cs typeface="+mj-cs"/>
              <a:sym typeface="MetaPlusLF" panose="02000503060000020004" pitchFamily="2" charset="0"/>
            </a:endParaRPr>
          </a:p>
        </p:txBody>
      </p:sp>
      <p:sp>
        <p:nvSpPr>
          <p:cNvPr id="3" name="Textplatzhalter 2"/>
          <p:cNvSpPr>
            <a:spLocks noGrp="1"/>
          </p:cNvSpPr>
          <p:nvPr>
            <p:ph type="body" sz="quarter" idx="22"/>
          </p:nvPr>
        </p:nvSpPr>
        <p:spPr bwMode="gray">
          <a:xfrm>
            <a:off x="406457" y="1484314"/>
            <a:ext cx="11377558"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23"/>
          </p:nvPr>
        </p:nvSpPr>
        <p:spPr/>
        <p:txBody>
          <a:bodyPr/>
          <a:lstStyle/>
          <a:p>
            <a:endParaRPr lang="en-US"/>
          </a:p>
        </p:txBody>
      </p:sp>
      <p:sp>
        <p:nvSpPr>
          <p:cNvPr id="8" name="Fußzeilenplatzhalter 7"/>
          <p:cNvSpPr>
            <a:spLocks noGrp="1"/>
          </p:cNvSpPr>
          <p:nvPr>
            <p:ph type="ftr" sz="quarter" idx="24"/>
          </p:nvPr>
        </p:nvSpPr>
        <p:spPr/>
        <p:txBody>
          <a:bodyPr/>
          <a:lstStyle/>
          <a:p>
            <a:endParaRPr lang="en-US"/>
          </a:p>
        </p:txBody>
      </p:sp>
      <p:sp>
        <p:nvSpPr>
          <p:cNvPr id="9" name="Foliennummernplatzhalter 8"/>
          <p:cNvSpPr>
            <a:spLocks noGrp="1"/>
          </p:cNvSpPr>
          <p:nvPr>
            <p:ph type="sldNum" sz="quarter" idx="25"/>
          </p:nvPr>
        </p:nvSpPr>
        <p:spPr/>
        <p:txBody>
          <a:bodyPr/>
          <a:lstStyle/>
          <a:p>
            <a:fld id="{2066355A-084C-D24E-9AD2-7E4FC41EA627}" type="slidenum">
              <a:rPr lang="en-US" smtClean="0"/>
              <a:pPr/>
              <a:t>‹Nr.›</a:t>
            </a:fld>
            <a:endParaRPr lang="en-US"/>
          </a:p>
        </p:txBody>
      </p:sp>
      <p:sp>
        <p:nvSpPr>
          <p:cNvPr id="5" name="Titel 4"/>
          <p:cNvSpPr>
            <a:spLocks noGrp="1"/>
          </p:cNvSpPr>
          <p:nvPr>
            <p:ph type="title"/>
          </p:nvPr>
        </p:nvSpPr>
        <p:spPr>
          <a:xfrm>
            <a:off x="406456" y="404817"/>
            <a:ext cx="7777109" cy="792162"/>
          </a:xfrm>
        </p:spPr>
        <p:txBody>
          <a:bodyPr/>
          <a:lstStyle/>
          <a:p>
            <a:r>
              <a:rPr lang="en-US"/>
              <a:t>Click to edit Master title style</a:t>
            </a:r>
            <a:endParaRPr lang="de-DE"/>
          </a:p>
        </p:txBody>
      </p:sp>
    </p:spTree>
    <p:extLst>
      <p:ext uri="{BB962C8B-B14F-4D97-AF65-F5344CB8AC3E}">
        <p14:creationId xmlns:p14="http://schemas.microsoft.com/office/powerpoint/2010/main" val="34584019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Content and Source">
    <p:spTree>
      <p:nvGrpSpPr>
        <p:cNvPr id="1" name=""/>
        <p:cNvGrpSpPr/>
        <p:nvPr/>
      </p:nvGrpSpPr>
      <p:grpSpPr>
        <a:xfrm>
          <a:off x="0" y="0"/>
          <a:ext cx="0" cy="0"/>
          <a:chOff x="0" y="0"/>
          <a:chExt cx="0" cy="0"/>
        </a:xfrm>
      </p:grpSpPr>
      <p:sp>
        <p:nvSpPr>
          <p:cNvPr id="6" name="Textplatzhalter 9"/>
          <p:cNvSpPr>
            <a:spLocks noGrp="1"/>
          </p:cNvSpPr>
          <p:nvPr>
            <p:ph type="body" sz="quarter" idx="11" hasCustomPrompt="1"/>
          </p:nvPr>
        </p:nvSpPr>
        <p:spPr>
          <a:xfrm>
            <a:off x="257088" y="1595185"/>
            <a:ext cx="11679023" cy="512854"/>
          </a:xfrm>
          <a:prstGeom prst="rect">
            <a:avLst/>
          </a:prstGeom>
        </p:spPr>
        <p:txBody>
          <a:bodyPr lIns="0" tIns="0" rIns="0" bIns="0"/>
          <a:lstStyle>
            <a:lvl1pPr marL="0" indent="0">
              <a:buNone/>
              <a:defRPr sz="2140" b="1"/>
            </a:lvl1pPr>
          </a:lstStyle>
          <a:p>
            <a:pPr lvl="0"/>
            <a:r>
              <a:rPr lang="de-DE"/>
              <a:t>Click to add title</a:t>
            </a:r>
          </a:p>
        </p:txBody>
      </p:sp>
      <p:sp>
        <p:nvSpPr>
          <p:cNvPr id="9" name="Inhaltsplatzhalter 2"/>
          <p:cNvSpPr>
            <a:spLocks noGrp="1"/>
          </p:cNvSpPr>
          <p:nvPr>
            <p:ph sz="quarter" idx="15"/>
          </p:nvPr>
        </p:nvSpPr>
        <p:spPr>
          <a:xfrm>
            <a:off x="255891" y="2549809"/>
            <a:ext cx="11680221" cy="3705477"/>
          </a:xfrm>
          <a:prstGeom prst="rect">
            <a:avLst/>
          </a:prstGeom>
        </p:spPr>
        <p:txBody>
          <a:bodyPr lIns="0" tIns="0" rIns="0" bIns="0"/>
          <a:lstStyle>
            <a:lvl1pPr marL="0" indent="0">
              <a:buNone/>
              <a:defRPr/>
            </a:lvl1pPr>
          </a:lstStyle>
          <a:p>
            <a:pPr lvl="0"/>
            <a:r>
              <a:rPr lang="de-DE"/>
              <a:t>Mastertextformat bearbeiten</a:t>
            </a:r>
          </a:p>
        </p:txBody>
      </p:sp>
      <p:sp>
        <p:nvSpPr>
          <p:cNvPr id="8" name="Textplatzhalter 2"/>
          <p:cNvSpPr>
            <a:spLocks noGrp="1"/>
          </p:cNvSpPr>
          <p:nvPr>
            <p:ph type="body" sz="quarter" idx="14" hasCustomPrompt="1"/>
          </p:nvPr>
        </p:nvSpPr>
        <p:spPr>
          <a:xfrm>
            <a:off x="257509" y="6489915"/>
            <a:ext cx="11679150" cy="119898"/>
          </a:xfrm>
          <a:prstGeom prst="rect">
            <a:avLst/>
          </a:prstGeom>
        </p:spPr>
        <p:txBody>
          <a:bodyPr lIns="0" tIns="0" rIns="0" bIns="0" anchor="ctr" anchorCtr="0"/>
          <a:lstStyle>
            <a:lvl1pPr marL="0" indent="0">
              <a:buNone/>
              <a:defRPr sz="1019"/>
            </a:lvl1pPr>
          </a:lstStyle>
          <a:p>
            <a:pPr lvl="0"/>
            <a:r>
              <a:rPr lang="de-DE" sz="1019"/>
              <a:t>Source</a:t>
            </a:r>
            <a:endParaRPr lang="de-DE"/>
          </a:p>
        </p:txBody>
      </p:sp>
      <p:sp>
        <p:nvSpPr>
          <p:cNvPr id="7" name="Slide Number Placeholder 20"/>
          <p:cNvSpPr>
            <a:spLocks noGrp="1"/>
          </p:cNvSpPr>
          <p:nvPr>
            <p:ph type="sldNum" sz="quarter" idx="4"/>
          </p:nvPr>
        </p:nvSpPr>
        <p:spPr>
          <a:xfrm>
            <a:off x="11645574" y="6706547"/>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1846041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4" name="Inhaltsplatzhalter 3"/>
          <p:cNvSpPr>
            <a:spLocks noGrp="1"/>
          </p:cNvSpPr>
          <p:nvPr>
            <p:ph sz="half" idx="2"/>
            <p:custDataLst>
              <p:tags r:id="rId1"/>
            </p:custDataLst>
          </p:nvPr>
        </p:nvSpPr>
        <p:spPr>
          <a:xfrm>
            <a:off x="265000" y="2548093"/>
            <a:ext cx="5729981" cy="4073707"/>
          </a:xfrm>
          <a:prstGeom prst="rect">
            <a:avLst/>
          </a:prstGeom>
        </p:spPr>
        <p:txBody>
          <a:bodyPr lIns="0" tIns="0" rIns="0" bIns="0"/>
          <a:lstStyle>
            <a:lvl1pPr marL="0" indent="0">
              <a:lnSpc>
                <a:spcPts val="1934"/>
              </a:lnSpc>
              <a:buNone/>
              <a:defRPr sz="1629"/>
            </a:lvl1pPr>
            <a:lvl2pPr>
              <a:lnSpc>
                <a:spcPts val="1934"/>
              </a:lnSpc>
              <a:defRPr sz="1629"/>
            </a:lvl2pPr>
            <a:lvl3pPr>
              <a:lnSpc>
                <a:spcPts val="1934"/>
              </a:lnSpc>
              <a:defRPr sz="1629"/>
            </a:lvl3pPr>
            <a:lvl4pPr>
              <a:lnSpc>
                <a:spcPts val="1934"/>
              </a:lnSpc>
              <a:defRPr sz="1629"/>
            </a:lvl4pPr>
            <a:lvl5pPr>
              <a:lnSpc>
                <a:spcPts val="1934"/>
              </a:lnSpc>
              <a:defRPr sz="1629"/>
            </a:lvl5pPr>
            <a:lvl6pPr>
              <a:defRPr sz="1629"/>
            </a:lvl6pPr>
            <a:lvl7pPr>
              <a:defRPr sz="1629"/>
            </a:lvl7pPr>
            <a:lvl8pPr>
              <a:defRPr sz="1629"/>
            </a:lvl8pPr>
            <a:lvl9pPr>
              <a:defRPr sz="1629"/>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11" name="Textplatzhalter 9"/>
          <p:cNvSpPr>
            <a:spLocks noGrp="1"/>
          </p:cNvSpPr>
          <p:nvPr>
            <p:ph type="body" sz="quarter" idx="12" hasCustomPrompt="1"/>
            <p:custDataLst>
              <p:tags r:id="rId2"/>
            </p:custDataLst>
          </p:nvPr>
        </p:nvSpPr>
        <p:spPr>
          <a:xfrm>
            <a:off x="257092" y="2108092"/>
            <a:ext cx="5728783" cy="440001"/>
          </a:xfrm>
          <a:prstGeom prst="rect">
            <a:avLst/>
          </a:prstGeom>
        </p:spPr>
        <p:txBody>
          <a:bodyPr lIns="0" tIns="0" rIns="0" bIns="0"/>
          <a:lstStyle>
            <a:lvl1pPr marL="0" indent="0">
              <a:buNone/>
              <a:defRPr sz="1629" b="1" u="none"/>
            </a:lvl1pPr>
          </a:lstStyle>
          <a:p>
            <a:pPr lvl="0"/>
            <a:r>
              <a:rPr lang="de-DE"/>
              <a:t>Untertitel</a:t>
            </a:r>
          </a:p>
        </p:txBody>
      </p:sp>
      <p:sp>
        <p:nvSpPr>
          <p:cNvPr id="12" name="Textplatzhalter 9"/>
          <p:cNvSpPr>
            <a:spLocks noGrp="1"/>
          </p:cNvSpPr>
          <p:nvPr>
            <p:ph type="body" sz="quarter" idx="13" hasCustomPrompt="1"/>
            <p:custDataLst>
              <p:tags r:id="rId3"/>
            </p:custDataLst>
          </p:nvPr>
        </p:nvSpPr>
        <p:spPr>
          <a:xfrm>
            <a:off x="6217044" y="2108092"/>
            <a:ext cx="5726977" cy="440001"/>
          </a:xfrm>
          <a:prstGeom prst="rect">
            <a:avLst/>
          </a:prstGeom>
        </p:spPr>
        <p:txBody>
          <a:bodyPr lIns="0" tIns="0" rIns="0" bIns="0"/>
          <a:lstStyle>
            <a:lvl1pPr marL="0" indent="0">
              <a:buNone/>
              <a:defRPr sz="1629" b="1" u="none"/>
            </a:lvl1pPr>
          </a:lstStyle>
          <a:p>
            <a:pPr lvl="0"/>
            <a:r>
              <a:rPr lang="de-DE"/>
              <a:t>Untertitel</a:t>
            </a:r>
          </a:p>
        </p:txBody>
      </p:sp>
      <p:sp>
        <p:nvSpPr>
          <p:cNvPr id="13" name="Inhaltsplatzhalter 3"/>
          <p:cNvSpPr>
            <a:spLocks noGrp="1"/>
          </p:cNvSpPr>
          <p:nvPr>
            <p:ph sz="half" idx="14"/>
            <p:custDataLst>
              <p:tags r:id="rId4"/>
            </p:custDataLst>
          </p:nvPr>
        </p:nvSpPr>
        <p:spPr>
          <a:xfrm>
            <a:off x="6206132" y="2548093"/>
            <a:ext cx="5698460" cy="4073707"/>
          </a:xfrm>
          <a:prstGeom prst="rect">
            <a:avLst/>
          </a:prstGeom>
        </p:spPr>
        <p:txBody>
          <a:bodyPr lIns="0" tIns="0" rIns="0" bIns="0"/>
          <a:lstStyle>
            <a:lvl1pPr marL="0" indent="0">
              <a:lnSpc>
                <a:spcPts val="1934"/>
              </a:lnSpc>
              <a:buNone/>
              <a:defRPr sz="1629"/>
            </a:lvl1pPr>
            <a:lvl2pPr>
              <a:lnSpc>
                <a:spcPts val="1934"/>
              </a:lnSpc>
              <a:defRPr sz="1629"/>
            </a:lvl2pPr>
            <a:lvl3pPr>
              <a:lnSpc>
                <a:spcPts val="1934"/>
              </a:lnSpc>
              <a:defRPr sz="1629"/>
            </a:lvl3pPr>
            <a:lvl4pPr>
              <a:lnSpc>
                <a:spcPts val="1934"/>
              </a:lnSpc>
              <a:defRPr sz="1629"/>
            </a:lvl4pPr>
            <a:lvl5pPr>
              <a:lnSpc>
                <a:spcPts val="1934"/>
              </a:lnSpc>
              <a:defRPr sz="1629"/>
            </a:lvl5pPr>
            <a:lvl6pPr>
              <a:defRPr sz="1629"/>
            </a:lvl6pPr>
            <a:lvl7pPr>
              <a:defRPr sz="1629"/>
            </a:lvl7pPr>
            <a:lvl8pPr>
              <a:defRPr sz="1629"/>
            </a:lvl8pPr>
            <a:lvl9pPr>
              <a:defRPr sz="1629"/>
            </a:lvl9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7" name="Textfeld 6"/>
          <p:cNvSpPr txBox="1"/>
          <p:nvPr>
            <p:custDataLst>
              <p:tags r:id="rId5"/>
            </p:custDataLst>
          </p:nvPr>
        </p:nvSpPr>
        <p:spPr>
          <a:xfrm>
            <a:off x="11715841" y="6654128"/>
            <a:ext cx="514234" cy="203878"/>
          </a:xfrm>
          <a:prstGeom prst="rect">
            <a:avLst/>
          </a:prstGeom>
          <a:noFill/>
        </p:spPr>
        <p:txBody>
          <a:bodyPr wrap="square" rtlCol="0">
            <a:spAutoFit/>
          </a:bodyPr>
          <a:lstStyle/>
          <a:p>
            <a:fld id="{C5E8B2E1-21AB-4E55-9905-30660C1783F6}" type="slidenum">
              <a:rPr lang="de-DE" sz="712" smtClean="0">
                <a:latin typeface="+mn-lt"/>
              </a:rPr>
              <a:pPr/>
              <a:t>‹Nr.›</a:t>
            </a:fld>
            <a:endParaRPr lang="de-DE" sz="712">
              <a:latin typeface="+mn-lt"/>
            </a:endParaRPr>
          </a:p>
        </p:txBody>
      </p:sp>
      <p:sp>
        <p:nvSpPr>
          <p:cNvPr id="8" name="Title 1"/>
          <p:cNvSpPr>
            <a:spLocks noGrp="1"/>
          </p:cNvSpPr>
          <p:nvPr>
            <p:ph type="title"/>
            <p:custDataLst>
              <p:tags r:id="rId6"/>
            </p:custDataLst>
          </p:nvPr>
        </p:nvSpPr>
        <p:spPr>
          <a:xfrm>
            <a:off x="257088" y="1595923"/>
            <a:ext cx="11679150" cy="513631"/>
          </a:xfrm>
          <a:prstGeom prst="rect">
            <a:avLst/>
          </a:prstGeom>
        </p:spPr>
        <p:txBody>
          <a:bodyPr lIns="0" tIns="0" rIns="0" bIns="0"/>
          <a:lstStyle>
            <a:lvl1pPr>
              <a:lnSpc>
                <a:spcPts val="2138"/>
              </a:lnSpc>
              <a:spcBef>
                <a:spcPts val="513"/>
              </a:spcBef>
              <a:defRPr/>
            </a:lvl1pPr>
          </a:lstStyle>
          <a:p>
            <a:r>
              <a:rPr lang="de-DE"/>
              <a:t>Click to edit Master title style</a:t>
            </a:r>
          </a:p>
        </p:txBody>
      </p:sp>
    </p:spTree>
    <p:extLst>
      <p:ext uri="{BB962C8B-B14F-4D97-AF65-F5344CB8AC3E}">
        <p14:creationId xmlns:p14="http://schemas.microsoft.com/office/powerpoint/2010/main" val="18280479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Only Title">
    <p:spTree>
      <p:nvGrpSpPr>
        <p:cNvPr id="1" name=""/>
        <p:cNvGrpSpPr/>
        <p:nvPr/>
      </p:nvGrpSpPr>
      <p:grpSpPr>
        <a:xfrm>
          <a:off x="0" y="0"/>
          <a:ext cx="0" cy="0"/>
          <a:chOff x="0" y="0"/>
          <a:chExt cx="0" cy="0"/>
        </a:xfrm>
      </p:grpSpPr>
      <p:sp>
        <p:nvSpPr>
          <p:cNvPr id="5" name="Slide Number Placeholder 20"/>
          <p:cNvSpPr>
            <a:spLocks noGrp="1"/>
          </p:cNvSpPr>
          <p:nvPr>
            <p:ph type="sldNum" sz="quarter" idx="4"/>
          </p:nvPr>
        </p:nvSpPr>
        <p:spPr>
          <a:xfrm>
            <a:off x="10775239" y="6640509"/>
            <a:ext cx="1170344" cy="205452"/>
          </a:xfrm>
          <a:prstGeom prst="rect">
            <a:avLst/>
          </a:prstGeom>
        </p:spPr>
        <p:txBody>
          <a:bodyPr vert="horz" wrap="none" lIns="90000" tIns="46800" rIns="0" bIns="46800" rtlCol="0" anchor="t" anchorCtr="0"/>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1"/>
          <p:cNvSpPr>
            <a:spLocks noGrp="1"/>
          </p:cNvSpPr>
          <p:nvPr>
            <p:ph type="title"/>
          </p:nvPr>
        </p:nvSpPr>
        <p:spPr>
          <a:xfrm>
            <a:off x="257089" y="1595924"/>
            <a:ext cx="11679022" cy="513631"/>
          </a:xfrm>
          <a:prstGeom prst="rect">
            <a:avLst/>
          </a:prstGeom>
        </p:spPr>
        <p:txBody>
          <a:bodyPr lIns="0" tIns="0" rIns="0" bIns="0"/>
          <a:lstStyle>
            <a:lvl1pPr>
              <a:defRPr lang="en-GB" baseline="0">
                <a:latin typeface="+mn-lt"/>
                <a:ea typeface="+mn-ea"/>
                <a:cs typeface="+mn-cs"/>
              </a:defRPr>
            </a:lvl1pPr>
          </a:lstStyle>
          <a:p>
            <a:pPr marL="0" lvl="0" indent="0">
              <a:lnSpc>
                <a:spcPts val="2136"/>
              </a:lnSpc>
              <a:spcBef>
                <a:spcPct val="20000"/>
              </a:spcBef>
              <a:buFont typeface="MetaPlusLF" pitchFamily="2" charset="0"/>
              <a:buNone/>
            </a:pPr>
            <a:r>
              <a:rPr lang="de-DE"/>
              <a:t>Titelmasterformat durch Klicken bearbeiten</a:t>
            </a:r>
            <a:endParaRPr lang="en-GB"/>
          </a:p>
        </p:txBody>
      </p:sp>
    </p:spTree>
    <p:extLst>
      <p:ext uri="{BB962C8B-B14F-4D97-AF65-F5344CB8AC3E}">
        <p14:creationId xmlns:p14="http://schemas.microsoft.com/office/powerpoint/2010/main" val="26592468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8" y="2070828"/>
            <a:ext cx="11679023" cy="330714"/>
          </a:xfrm>
          <a:prstGeom prst="rect">
            <a:avLst/>
          </a:prstGeom>
        </p:spPr>
        <p:txBody>
          <a:bodyPr lIns="0" tIns="0" rIns="0" bIns="0" anchor="t" anchorCtr="0"/>
          <a:lstStyle>
            <a:lvl1pPr marL="0" indent="0">
              <a:buNone/>
              <a:defRPr sz="1631"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7" y="2548090"/>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7519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99C5E-ABB6-4A14-9269-F6924BF86D8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4FB61BE-6601-4E71-B57D-A7BA33B2E4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A144269-9334-431D-8AFD-84970BF205C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3C746B5-A595-425F-B0A0-E0D1B4BA12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B9FC7FA-8680-4842-99E3-19AC4FEA7DD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6D99CD9-77E7-42E6-8AAD-12168A4C7088}"/>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8" name="Fußzeilenplatzhalter 7">
            <a:extLst>
              <a:ext uri="{FF2B5EF4-FFF2-40B4-BE49-F238E27FC236}">
                <a16:creationId xmlns:a16="http://schemas.microsoft.com/office/drawing/2014/main" id="{F8A57E60-0FD0-415A-815E-238E3E9397E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220A503-120F-4F9F-9C18-7AA038DEE69B}"/>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1073066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pPr/>
              <a:t>‹Nr.›</a:t>
            </a:fld>
            <a:endParaRPr lang="de-DE" sz="713">
              <a:latin typeface="+mn-lt"/>
            </a:endParaRPr>
          </a:p>
        </p:txBody>
      </p:sp>
      <p:sp>
        <p:nvSpPr>
          <p:cNvPr id="4"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a:t>Click to edit Master title style</a:t>
            </a:r>
          </a:p>
        </p:txBody>
      </p:sp>
      <p:sp>
        <p:nvSpPr>
          <p:cNvPr id="6" name="Slide Number Placeholder 20">
            <a:extLst>
              <a:ext uri="{FF2B5EF4-FFF2-40B4-BE49-F238E27FC236}">
                <a16:creationId xmlns:a16="http://schemas.microsoft.com/office/drawing/2014/main" id="{51348626-44A9-4FFA-8E6D-A9C08F65BFC9}"/>
              </a:ext>
            </a:extLst>
          </p:cNvPr>
          <p:cNvSpPr>
            <a:spLocks noGrp="1"/>
          </p:cNvSpPr>
          <p:nvPr>
            <p:ph type="sldNum" sz="quarter" idx="4"/>
          </p:nvPr>
        </p:nvSpPr>
        <p:spPr>
          <a:xfrm>
            <a:off x="11645574" y="6706547"/>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924110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el + Inhal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8223" name="think-cell Folie" r:id="rId5" imgW="592" imgH="591" progId="TCLayout.ActiveDocument.1">
                  <p:embed/>
                </p:oleObj>
              </mc:Choice>
              <mc:Fallback>
                <p:oleObj name="think-cell Folie" r:id="rId5" imgW="592" imgH="591" progId="TCLayout.ActiveDocument.1">
                  <p:embed/>
                  <p:pic>
                    <p:nvPicPr>
                      <p:cNvPr id="2" name="Object 1" hidden="1"/>
                      <p:cNvPicPr/>
                      <p:nvPr/>
                    </p:nvPicPr>
                    <p:blipFill>
                      <a:blip r:embed="rId6"/>
                      <a:stretch>
                        <a:fillRect/>
                      </a:stretch>
                    </p:blipFill>
                    <p:spPr>
                      <a:xfrm>
                        <a:off x="1590" y="1591"/>
                        <a:ext cx="1587" cy="1587"/>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1E631A3A-3FD2-4AAC-961C-CEEF6CDC2B18}"/>
              </a:ext>
            </a:extLst>
          </p:cNvPr>
          <p:cNvSpPr/>
          <p:nvPr userDrawn="1">
            <p:custDataLst>
              <p:tags r:id="rId3"/>
            </p:custDataLst>
          </p:nvPr>
        </p:nvSpPr>
        <p:spPr>
          <a:xfrm>
            <a:off x="0" y="0"/>
            <a:ext cx="161956"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140" b="1" i="0" baseline="0">
              <a:latin typeface="MetaPlusLF" panose="02000503060000020004" pitchFamily="2" charset="0"/>
              <a:ea typeface="+mj-ea"/>
              <a:cs typeface="+mj-cs"/>
              <a:sym typeface="MetaPlusLF" panose="02000503060000020004" pitchFamily="2" charset="0"/>
            </a:endParaRPr>
          </a:p>
        </p:txBody>
      </p:sp>
      <p:sp>
        <p:nvSpPr>
          <p:cNvPr id="3" name="Textplatzhalter 2"/>
          <p:cNvSpPr>
            <a:spLocks noGrp="1"/>
          </p:cNvSpPr>
          <p:nvPr>
            <p:ph type="body" sz="quarter" idx="22"/>
          </p:nvPr>
        </p:nvSpPr>
        <p:spPr bwMode="gray">
          <a:xfrm>
            <a:off x="406457" y="1484314"/>
            <a:ext cx="11377558" cy="48974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p:cNvSpPr>
            <a:spLocks noGrp="1"/>
          </p:cNvSpPr>
          <p:nvPr>
            <p:ph type="dt" sz="half" idx="23"/>
          </p:nvPr>
        </p:nvSpPr>
        <p:spPr/>
        <p:txBody>
          <a:bodyPr/>
          <a:lstStyle/>
          <a:p>
            <a:endParaRPr lang="en-US"/>
          </a:p>
        </p:txBody>
      </p:sp>
      <p:sp>
        <p:nvSpPr>
          <p:cNvPr id="8" name="Fußzeilenplatzhalter 7"/>
          <p:cNvSpPr>
            <a:spLocks noGrp="1"/>
          </p:cNvSpPr>
          <p:nvPr>
            <p:ph type="ftr" sz="quarter" idx="24"/>
          </p:nvPr>
        </p:nvSpPr>
        <p:spPr/>
        <p:txBody>
          <a:bodyPr/>
          <a:lstStyle/>
          <a:p>
            <a:endParaRPr lang="en-US"/>
          </a:p>
        </p:txBody>
      </p:sp>
      <p:sp>
        <p:nvSpPr>
          <p:cNvPr id="9" name="Foliennummernplatzhalter 8"/>
          <p:cNvSpPr>
            <a:spLocks noGrp="1"/>
          </p:cNvSpPr>
          <p:nvPr>
            <p:ph type="sldNum" sz="quarter" idx="25"/>
          </p:nvPr>
        </p:nvSpPr>
        <p:spPr/>
        <p:txBody>
          <a:bodyPr/>
          <a:lstStyle/>
          <a:p>
            <a:fld id="{2066355A-084C-D24E-9AD2-7E4FC41EA627}" type="slidenum">
              <a:rPr lang="en-US" smtClean="0"/>
              <a:pPr/>
              <a:t>‹Nr.›</a:t>
            </a:fld>
            <a:endParaRPr lang="en-US"/>
          </a:p>
        </p:txBody>
      </p:sp>
      <p:sp>
        <p:nvSpPr>
          <p:cNvPr id="6" name="Textplatzhalter 5"/>
          <p:cNvSpPr>
            <a:spLocks noGrp="1"/>
          </p:cNvSpPr>
          <p:nvPr>
            <p:ph type="body" sz="quarter" idx="27" hasCustomPrompt="1"/>
          </p:nvPr>
        </p:nvSpPr>
        <p:spPr>
          <a:xfrm>
            <a:off x="406455" y="3"/>
            <a:ext cx="7777162" cy="404813"/>
          </a:xfrm>
        </p:spPr>
        <p:txBody>
          <a:bodyPr anchor="b"/>
          <a:lstStyle>
            <a:lvl1pPr>
              <a:defRPr sz="1199">
                <a:solidFill>
                  <a:schemeClr val="tx2"/>
                </a:solidFill>
              </a:defRPr>
            </a:lvl1pPr>
          </a:lstStyle>
          <a:p>
            <a:pPr lvl="0"/>
            <a:r>
              <a:rPr lang="de-DE"/>
              <a:t>1 Kapitelüberschrift hinzufügen</a:t>
            </a:r>
          </a:p>
        </p:txBody>
      </p:sp>
      <p:sp>
        <p:nvSpPr>
          <p:cNvPr id="5" name="Titel 4"/>
          <p:cNvSpPr>
            <a:spLocks noGrp="1"/>
          </p:cNvSpPr>
          <p:nvPr>
            <p:ph type="title"/>
          </p:nvPr>
        </p:nvSpPr>
        <p:spPr>
          <a:xfrm>
            <a:off x="406456" y="404817"/>
            <a:ext cx="7777109" cy="792162"/>
          </a:xfrm>
        </p:spPr>
        <p:txBody>
          <a:bodyPr/>
          <a:lstStyle/>
          <a:p>
            <a:r>
              <a:rPr lang="en-US"/>
              <a:t>Click to edit Master title style</a:t>
            </a:r>
            <a:endParaRPr lang="de-DE"/>
          </a:p>
        </p:txBody>
      </p:sp>
    </p:spTree>
    <p:extLst>
      <p:ext uri="{BB962C8B-B14F-4D97-AF65-F5344CB8AC3E}">
        <p14:creationId xmlns:p14="http://schemas.microsoft.com/office/powerpoint/2010/main" val="39575948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1" y="2108039"/>
            <a:ext cx="11679023" cy="440051"/>
          </a:xfrm>
          <a:prstGeom prst="rect">
            <a:avLst/>
          </a:prstGeom>
        </p:spPr>
        <p:txBody>
          <a:bodyPr lIns="0" tIns="0" rIns="0" bIns="0"/>
          <a:lstStyle>
            <a:lvl1pPr marL="0" indent="0">
              <a:buNone/>
              <a:defRPr sz="1624" b="1" u="none"/>
            </a:lvl1pPr>
          </a:lstStyle>
          <a:p>
            <a:pPr lvl="0"/>
            <a:r>
              <a:rPr lang="de-DE"/>
              <a:t>Click to add subtitle</a:t>
            </a:r>
          </a:p>
        </p:txBody>
      </p:sp>
      <p:sp>
        <p:nvSpPr>
          <p:cNvPr id="9" name="Inhaltsplatzhalter 2"/>
          <p:cNvSpPr>
            <a:spLocks noGrp="1"/>
          </p:cNvSpPr>
          <p:nvPr>
            <p:ph sz="quarter" idx="15"/>
          </p:nvPr>
        </p:nvSpPr>
        <p:spPr>
          <a:xfrm>
            <a:off x="255894" y="2549816"/>
            <a:ext cx="11680221" cy="4073707"/>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775239" y="6640509"/>
            <a:ext cx="1170344" cy="205452"/>
          </a:xfrm>
          <a:prstGeom prst="rect">
            <a:avLst/>
          </a:prstGeom>
        </p:spPr>
        <p:txBody>
          <a:bodyPr vert="horz" wrap="none" lIns="90000" tIns="46800" rIns="0" bIns="46800" rtlCol="0" anchor="t" anchorCtr="0"/>
          <a:lstStyle>
            <a:lvl1pPr algn="r">
              <a:defRPr sz="710">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90" y="1595923"/>
            <a:ext cx="11679023" cy="513631"/>
          </a:xfrm>
          <a:prstGeom prst="rect">
            <a:avLst/>
          </a:prstGeom>
        </p:spPr>
        <p:txBody>
          <a:bodyPr lIns="0" tIns="0" rIns="0" bIns="0"/>
          <a:lstStyle>
            <a:lvl1pPr>
              <a:defRPr lang="en-GB" baseline="0">
                <a:latin typeface="+mn-lt"/>
                <a:ea typeface="+mn-ea"/>
                <a:cs typeface="+mn-cs"/>
              </a:defRPr>
            </a:lvl1pPr>
          </a:lstStyle>
          <a:p>
            <a:pPr marL="0" lvl="0" indent="0">
              <a:lnSpc>
                <a:spcPts val="2134"/>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34237117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4A6EE8D6-285B-487C-9D31-A125E112A310}"/>
              </a:ext>
            </a:extLst>
          </p:cNvPr>
          <p:cNvSpPr>
            <a:spLocks noGrp="1"/>
          </p:cNvSpPr>
          <p:nvPr>
            <p:ph type="body" sz="quarter" idx="16" hasCustomPrompt="1"/>
          </p:nvPr>
        </p:nvSpPr>
        <p:spPr>
          <a:xfrm>
            <a:off x="519325" y="787178"/>
            <a:ext cx="8291882" cy="442600"/>
          </a:xfrm>
          <a:prstGeom prst="rect">
            <a:avLst/>
          </a:prstGeom>
        </p:spPr>
        <p:txBody>
          <a:bodyPr lIns="0" tIns="0" rIns="0" bIns="0" anchor="b">
            <a:noAutofit/>
          </a:bodyPr>
          <a:lstStyle>
            <a:lvl1pPr marL="0" indent="0">
              <a:lnSpc>
                <a:spcPts val="3057"/>
              </a:lnSpc>
              <a:spcBef>
                <a:spcPts val="0"/>
              </a:spcBef>
              <a:buNone/>
              <a:defRPr sz="2446" b="1" baseline="0"/>
            </a:lvl1pPr>
          </a:lstStyle>
          <a:p>
            <a:pPr lvl="0"/>
            <a:r>
              <a:rPr lang="de-DE"/>
              <a:t>Click to add title</a:t>
            </a:r>
          </a:p>
        </p:txBody>
      </p:sp>
      <p:sp>
        <p:nvSpPr>
          <p:cNvPr id="7" name="Inhaltsplatzhalter 3">
            <a:extLst>
              <a:ext uri="{FF2B5EF4-FFF2-40B4-BE49-F238E27FC236}">
                <a16:creationId xmlns:a16="http://schemas.microsoft.com/office/drawing/2014/main" id="{C30B3AFD-9C87-4E56-A522-A12CFD534ED6}"/>
              </a:ext>
            </a:extLst>
          </p:cNvPr>
          <p:cNvSpPr>
            <a:spLocks noGrp="1"/>
          </p:cNvSpPr>
          <p:nvPr>
            <p:ph sz="half" idx="2" hasCustomPrompt="1"/>
          </p:nvPr>
        </p:nvSpPr>
        <p:spPr>
          <a:xfrm>
            <a:off x="519325" y="1412371"/>
            <a:ext cx="11417057" cy="5191629"/>
          </a:xfrm>
          <a:prstGeom prst="rect">
            <a:avLst/>
          </a:prstGeom>
        </p:spPr>
        <p:txBody>
          <a:bodyPr lIns="0" tIns="0" rIns="0" bIns="0"/>
          <a:lstStyle>
            <a:lvl1pPr marL="256813" indent="-256813">
              <a:lnSpc>
                <a:spcPts val="2853"/>
              </a:lnSpc>
              <a:spcBef>
                <a:spcPts val="0"/>
              </a:spcBef>
              <a:spcAft>
                <a:spcPts val="713"/>
              </a:spcAft>
              <a:buFont typeface="Arial" panose="020B0604020202020204" pitchFamily="34" charset="0"/>
              <a:buChar char="•"/>
              <a:defRPr sz="2242" baseline="0"/>
            </a:lvl1pPr>
            <a:lvl2pPr marL="770440" indent="-256813">
              <a:lnSpc>
                <a:spcPts val="2853"/>
              </a:lnSpc>
              <a:spcBef>
                <a:spcPts val="0"/>
              </a:spcBef>
              <a:spcAft>
                <a:spcPts val="713"/>
              </a:spcAft>
              <a:defRPr sz="2242" baseline="0"/>
            </a:lvl2pPr>
            <a:lvl3pPr marL="1284066" indent="-257234">
              <a:lnSpc>
                <a:spcPts val="2853"/>
              </a:lnSpc>
              <a:spcBef>
                <a:spcPts val="0"/>
              </a:spcBef>
              <a:spcAft>
                <a:spcPts val="713"/>
              </a:spcAft>
              <a:defRPr sz="2242" baseline="0"/>
            </a:lvl3pPr>
            <a:lvl4pPr marL="1797692" indent="-256813">
              <a:lnSpc>
                <a:spcPts val="2853"/>
              </a:lnSpc>
              <a:spcBef>
                <a:spcPts val="0"/>
              </a:spcBef>
              <a:spcAft>
                <a:spcPts val="713"/>
              </a:spcAft>
              <a:defRPr sz="2242" baseline="0"/>
            </a:lvl4pPr>
            <a:lvl5pPr marL="2348006" indent="-256813">
              <a:lnSpc>
                <a:spcPts val="2853"/>
              </a:lnSpc>
              <a:spcBef>
                <a:spcPts val="0"/>
              </a:spcBef>
              <a:spcAft>
                <a:spcPts val="713"/>
              </a:spcAft>
              <a:defRPr sz="2242" baseline="0"/>
            </a:lvl5pPr>
            <a:lvl6pPr>
              <a:defRPr sz="1631"/>
            </a:lvl6pPr>
            <a:lvl7pPr>
              <a:defRPr sz="1631"/>
            </a:lvl7pPr>
            <a:lvl8pPr>
              <a:defRPr sz="1631"/>
            </a:lvl8pPr>
            <a:lvl9pPr>
              <a:defRPr sz="1631"/>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460285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4260794226"/>
              </p:ext>
            </p:extLst>
          </p:nvPr>
        </p:nvGraphicFramePr>
        <p:xfrm>
          <a:off x="2118" y="1592"/>
          <a:ext cx="2116" cy="1587"/>
        </p:xfrm>
        <a:graphic>
          <a:graphicData uri="http://schemas.openxmlformats.org/presentationml/2006/ole">
            <mc:AlternateContent xmlns:mc="http://schemas.openxmlformats.org/markup-compatibility/2006">
              <mc:Choice xmlns:v="urn:schemas-microsoft-com:vml" Requires="v">
                <p:oleObj spid="_x0000_s12317" name="think-cell Folie" r:id="rId5" imgW="270" imgH="270" progId="TCLayout.ActiveDocument.1">
                  <p:embed/>
                </p:oleObj>
              </mc:Choice>
              <mc:Fallback>
                <p:oleObj name="think-cell Folie" r:id="rId5" imgW="270" imgH="270" progId="TCLayout.ActiveDocument.1">
                  <p:embed/>
                  <p:pic>
                    <p:nvPicPr>
                      <p:cNvPr id="2" name="Objekt 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1"/>
          <p:cNvSpPr>
            <a:spLocks noGrp="1"/>
          </p:cNvSpPr>
          <p:nvPr>
            <p:ph type="title"/>
            <p:custDataLst>
              <p:tags r:id="rId3"/>
            </p:custDataLst>
          </p:nvPr>
        </p:nvSpPr>
        <p:spPr>
          <a:xfrm>
            <a:off x="336000" y="1450802"/>
            <a:ext cx="11472000" cy="349200"/>
          </a:xfrm>
          <a:prstGeom prst="rect">
            <a:avLst/>
          </a:prstGeom>
        </p:spPr>
        <p:txBody>
          <a:bodyPr lIns="0" tIns="0" rIns="0" bIns="0"/>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Tree>
    <p:extLst>
      <p:ext uri="{BB962C8B-B14F-4D97-AF65-F5344CB8AC3E}">
        <p14:creationId xmlns:p14="http://schemas.microsoft.com/office/powerpoint/2010/main" val="542951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8"/>
            <a:ext cx="514234" cy="205904"/>
          </a:xfrm>
          <a:prstGeom prst="rect">
            <a:avLst/>
          </a:prstGeom>
          <a:noFill/>
        </p:spPr>
        <p:txBody>
          <a:bodyPr wrap="square" rtlCol="0">
            <a:spAutoFit/>
          </a:bodyPr>
          <a:lstStyle/>
          <a:p>
            <a:fld id="{C5E8B2E1-21AB-4E55-9905-30660C1783F6}" type="slidenum">
              <a:rPr lang="de-DE" sz="712" smtClean="0">
                <a:latin typeface="+mn-lt"/>
              </a:rPr>
              <a:pPr/>
              <a:t>‹Nr.›</a:t>
            </a:fld>
            <a:endParaRPr lang="de-DE" sz="712">
              <a:latin typeface="+mn-lt"/>
            </a:endParaRPr>
          </a:p>
        </p:txBody>
      </p:sp>
      <p:sp>
        <p:nvSpPr>
          <p:cNvPr id="4"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38"/>
              </a:lnSpc>
              <a:spcBef>
                <a:spcPts val="513"/>
              </a:spcBef>
              <a:defRPr/>
            </a:lvl1pPr>
          </a:lstStyle>
          <a:p>
            <a:r>
              <a:rPr lang="de-DE"/>
              <a:t>Click to edit Master title style</a:t>
            </a:r>
          </a:p>
        </p:txBody>
      </p:sp>
    </p:spTree>
    <p:extLst>
      <p:ext uri="{BB962C8B-B14F-4D97-AF65-F5344CB8AC3E}">
        <p14:creationId xmlns:p14="http://schemas.microsoft.com/office/powerpoint/2010/main" val="40233431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1" y="2108041"/>
            <a:ext cx="11679022" cy="440051"/>
          </a:xfrm>
          <a:prstGeom prst="rect">
            <a:avLst/>
          </a:prstGeom>
        </p:spPr>
        <p:txBody>
          <a:bodyPr lIns="0" tIns="0" rIns="0" bIns="0"/>
          <a:lstStyle>
            <a:lvl1pPr marL="0" indent="0">
              <a:buNone/>
              <a:defRPr sz="1630" b="1" u="none"/>
            </a:lvl1pPr>
          </a:lstStyle>
          <a:p>
            <a:pPr lvl="0"/>
            <a:r>
              <a:rPr lang="en-GB" err="1"/>
              <a:t>Untertitel</a:t>
            </a:r>
            <a:endParaRPr lang="en-GB"/>
          </a:p>
        </p:txBody>
      </p:sp>
      <p:sp>
        <p:nvSpPr>
          <p:cNvPr id="4" name="Textfeld 3"/>
          <p:cNvSpPr txBox="1"/>
          <p:nvPr>
            <p:custDataLst>
              <p:tags r:id="rId2"/>
            </p:custDataLst>
          </p:nvPr>
        </p:nvSpPr>
        <p:spPr>
          <a:xfrm>
            <a:off x="11715841" y="6654128"/>
            <a:ext cx="514234" cy="205904"/>
          </a:xfrm>
          <a:prstGeom prst="rect">
            <a:avLst/>
          </a:prstGeom>
          <a:noFill/>
        </p:spPr>
        <p:txBody>
          <a:bodyPr wrap="square" rtlCol="0">
            <a:spAutoFit/>
          </a:bodyPr>
          <a:lstStyle/>
          <a:p>
            <a:fld id="{C5E8B2E1-21AB-4E55-9905-30660C1783F6}" type="slidenum">
              <a:rPr lang="en-GB" sz="712" smtClean="0">
                <a:latin typeface="+mn-lt"/>
              </a:rPr>
              <a:pPr/>
              <a:t>‹Nr.›</a:t>
            </a:fld>
            <a:endParaRPr lang="en-GB" sz="712">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38"/>
              </a:lnSpc>
              <a:spcBef>
                <a:spcPts val="513"/>
              </a:spcBef>
              <a:defRPr/>
            </a:lvl1pPr>
          </a:lstStyle>
          <a:p>
            <a:r>
              <a:rPr lang="de-DE"/>
              <a:t>Titelmasterformat durch Klicken bearbeiten</a:t>
            </a:r>
            <a:endParaRPr lang="en-GB"/>
          </a:p>
        </p:txBody>
      </p:sp>
    </p:spTree>
    <p:extLst>
      <p:ext uri="{BB962C8B-B14F-4D97-AF65-F5344CB8AC3E}">
        <p14:creationId xmlns:p14="http://schemas.microsoft.com/office/powerpoint/2010/main" val="613788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0" y="2108040"/>
            <a:ext cx="11679023" cy="440051"/>
          </a:xfrm>
          <a:prstGeom prst="rect">
            <a:avLst/>
          </a:prstGeom>
        </p:spPr>
        <p:txBody>
          <a:bodyPr lIns="0" tIns="0" rIns="0" bIns="0"/>
          <a:lstStyle>
            <a:lvl1pPr marL="0" indent="0">
              <a:buNone/>
              <a:defRPr sz="1630" b="1" u="none"/>
            </a:lvl1pPr>
          </a:lstStyle>
          <a:p>
            <a:pPr lvl="0"/>
            <a:r>
              <a:rPr lang="de-DE"/>
              <a:t>Click to add subtitle</a:t>
            </a:r>
          </a:p>
        </p:txBody>
      </p:sp>
      <p:sp>
        <p:nvSpPr>
          <p:cNvPr id="9" name="Inhaltsplatzhalter 2"/>
          <p:cNvSpPr>
            <a:spLocks noGrp="1"/>
          </p:cNvSpPr>
          <p:nvPr>
            <p:ph sz="quarter" idx="15"/>
          </p:nvPr>
        </p:nvSpPr>
        <p:spPr>
          <a:xfrm>
            <a:off x="255893" y="2549813"/>
            <a:ext cx="11680221" cy="4073707"/>
          </a:xfrm>
          <a:prstGeom prst="rect">
            <a:avLst/>
          </a:prstGeom>
        </p:spPr>
        <p:txBody>
          <a:bodyPr lIns="0" tIns="0" rIns="0" bIns="0"/>
          <a:lstStyle>
            <a:lvl1pPr marL="0" indent="0">
              <a:buNone/>
              <a:defRPr/>
            </a:lvl1pPr>
          </a:lstStyle>
          <a:p>
            <a:pPr lvl="0"/>
            <a:r>
              <a:rPr lang="de-DE"/>
              <a:t>Formatvorlagen des Textmasters bearbeiten</a:t>
            </a:r>
          </a:p>
        </p:txBody>
      </p:sp>
      <p:sp>
        <p:nvSpPr>
          <p:cNvPr id="8" name="Slide Number Placeholder 20"/>
          <p:cNvSpPr>
            <a:spLocks noGrp="1"/>
          </p:cNvSpPr>
          <p:nvPr>
            <p:ph type="sldNum" sz="quarter" idx="4"/>
          </p:nvPr>
        </p:nvSpPr>
        <p:spPr>
          <a:xfrm>
            <a:off x="10775237" y="6640509"/>
            <a:ext cx="1170344" cy="205452"/>
          </a:xfrm>
          <a:prstGeom prst="rect">
            <a:avLst/>
          </a:prstGeom>
        </p:spPr>
        <p:txBody>
          <a:bodyPr vert="horz" wrap="none" lIns="90000" tIns="46800" rIns="0" bIns="46800" rtlCol="0" anchor="t" anchorCtr="0"/>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89" y="1595923"/>
            <a:ext cx="11679023" cy="513631"/>
          </a:xfrm>
          <a:prstGeom prst="rect">
            <a:avLst/>
          </a:prstGeom>
        </p:spPr>
        <p:txBody>
          <a:bodyPr lIns="0" tIns="0" rIns="0" bIns="0"/>
          <a:lstStyle>
            <a:lvl1pPr>
              <a:defRPr lang="en-GB" baseline="0">
                <a:latin typeface="+mn-lt"/>
                <a:ea typeface="+mn-ea"/>
                <a:cs typeface="+mn-cs"/>
              </a:defRPr>
            </a:lvl1pPr>
          </a:lstStyle>
          <a:p>
            <a:pPr marL="0" lvl="0" indent="0">
              <a:lnSpc>
                <a:spcPts val="2138"/>
              </a:lnSpc>
              <a:spcBef>
                <a:spcPct val="20000"/>
              </a:spcBef>
              <a:buFont typeface="MetaPlusLF" pitchFamily="2" charset="0"/>
              <a:buNone/>
            </a:pPr>
            <a:r>
              <a:rPr lang="de-DE"/>
              <a:t>Titelmasterformat durch Klicken bearbeiten</a:t>
            </a:r>
            <a:endParaRPr lang="en-GB"/>
          </a:p>
        </p:txBody>
      </p:sp>
    </p:spTree>
    <p:extLst>
      <p:ext uri="{BB962C8B-B14F-4D97-AF65-F5344CB8AC3E}">
        <p14:creationId xmlns:p14="http://schemas.microsoft.com/office/powerpoint/2010/main" val="528587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elfoli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2" y="2108041"/>
            <a:ext cx="11679023" cy="440051"/>
          </a:xfrm>
          <a:prstGeom prst="rect">
            <a:avLst/>
          </a:prstGeom>
        </p:spPr>
        <p:txBody>
          <a:bodyPr lIns="0" tIns="0" rIns="0" bIns="0"/>
          <a:lstStyle>
            <a:lvl1pPr marL="0" indent="0">
              <a:lnSpc>
                <a:spcPts val="1598"/>
              </a:lnSpc>
              <a:buNone/>
              <a:defRPr sz="1598" b="1" u="none"/>
            </a:lvl1pPr>
          </a:lstStyle>
          <a:p>
            <a:pPr lvl="0"/>
            <a:r>
              <a:rPr lang="de-DE"/>
              <a:t>Click to add subtitle</a:t>
            </a:r>
          </a:p>
        </p:txBody>
      </p:sp>
      <p:sp>
        <p:nvSpPr>
          <p:cNvPr id="9" name="Slide Number Placeholder 20"/>
          <p:cNvSpPr>
            <a:spLocks noGrp="1"/>
          </p:cNvSpPr>
          <p:nvPr>
            <p:ph type="sldNum" sz="quarter" idx="4"/>
          </p:nvPr>
        </p:nvSpPr>
        <p:spPr>
          <a:xfrm>
            <a:off x="11645577" y="6706549"/>
            <a:ext cx="293815" cy="110064"/>
          </a:xfrm>
          <a:prstGeom prst="rect">
            <a:avLst/>
          </a:prstGeom>
        </p:spPr>
        <p:txBody>
          <a:bodyPr vert="horz" wrap="none" lIns="0" tIns="0" rIns="0" bIns="0" rtlCol="0" anchor="ctr"/>
          <a:lstStyle>
            <a:lvl1pPr algn="r">
              <a:defRPr sz="698">
                <a:solidFill>
                  <a:schemeClr val="tx1"/>
                </a:solidFill>
                <a:latin typeface="MetaPlusLF" panose="02000503060000020004" pitchFamily="2" charset="-70"/>
              </a:defRPr>
            </a:lvl1pPr>
          </a:lstStyle>
          <a:p>
            <a:fld id="{E60E80C6-D6C4-4FC8-AAA0-8F70B309B872}" type="slidenum">
              <a:rPr lang="de-DE" smtClean="0"/>
              <a:t>‹Nr.›</a:t>
            </a:fld>
            <a:endParaRPr lang="de-DE"/>
          </a:p>
        </p:txBody>
      </p:sp>
      <p:sp>
        <p:nvSpPr>
          <p:cNvPr id="2" name="Title 1"/>
          <p:cNvSpPr>
            <a:spLocks noGrp="1"/>
          </p:cNvSpPr>
          <p:nvPr>
            <p:ph type="title"/>
          </p:nvPr>
        </p:nvSpPr>
        <p:spPr>
          <a:xfrm>
            <a:off x="256815" y="1595927"/>
            <a:ext cx="11677758" cy="513632"/>
          </a:xfrm>
          <a:prstGeom prst="rect">
            <a:avLst/>
          </a:prstGeom>
        </p:spPr>
        <p:txBody>
          <a:bodyPr lIns="0" tIns="0" rIns="0" bIns="0"/>
          <a:lstStyle>
            <a:lvl1pPr>
              <a:lnSpc>
                <a:spcPts val="2096"/>
              </a:lnSpc>
              <a:spcBef>
                <a:spcPts val="508"/>
              </a:spcBef>
              <a:defRPr/>
            </a:lvl1pPr>
          </a:lstStyle>
          <a:p>
            <a:r>
              <a:rPr lang="de-DE"/>
              <a:t>Titelmasterformat durch Klicken bearbeiten</a:t>
            </a:r>
            <a:endParaRPr lang="en-GB"/>
          </a:p>
        </p:txBody>
      </p:sp>
    </p:spTree>
    <p:extLst>
      <p:ext uri="{BB962C8B-B14F-4D97-AF65-F5344CB8AC3E}">
        <p14:creationId xmlns:p14="http://schemas.microsoft.com/office/powerpoint/2010/main" val="4164053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onnectivity_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89" y="2108040"/>
            <a:ext cx="11679022" cy="440051"/>
          </a:xfrm>
          <a:prstGeom prst="rect">
            <a:avLst/>
          </a:prstGeom>
        </p:spPr>
        <p:txBody>
          <a:bodyPr lIns="0" tIns="0" rIns="0" bIns="0"/>
          <a:lstStyle>
            <a:lvl1pPr marL="0" indent="0">
              <a:buNone/>
              <a:defRPr sz="1628" b="1" u="none"/>
            </a:lvl1pPr>
          </a:lstStyle>
          <a:p>
            <a:pPr lvl="0"/>
            <a:r>
              <a:rPr lang="de-DE"/>
              <a:t>Click to add subtitle</a:t>
            </a:r>
          </a:p>
        </p:txBody>
      </p:sp>
      <p:sp>
        <p:nvSpPr>
          <p:cNvPr id="9" name="Inhaltsplatzhalter 2"/>
          <p:cNvSpPr>
            <a:spLocks noGrp="1"/>
          </p:cNvSpPr>
          <p:nvPr>
            <p:ph sz="quarter" idx="15"/>
          </p:nvPr>
        </p:nvSpPr>
        <p:spPr>
          <a:xfrm>
            <a:off x="255893" y="2549814"/>
            <a:ext cx="11680221" cy="4073707"/>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775237" y="6640509"/>
            <a:ext cx="1170344" cy="205452"/>
          </a:xfrm>
          <a:prstGeom prst="rect">
            <a:avLst/>
          </a:prstGeom>
        </p:spPr>
        <p:txBody>
          <a:bodyPr vert="horz" wrap="none" lIns="90000" tIns="46800" rIns="0" bIns="46800" rtlCol="0" anchor="t" anchorCtr="0"/>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88" y="1595923"/>
            <a:ext cx="11679022" cy="513631"/>
          </a:xfrm>
          <a:prstGeom prst="rect">
            <a:avLst/>
          </a:prstGeom>
        </p:spPr>
        <p:txBody>
          <a:bodyPr lIns="0" tIns="0" rIns="0" bIns="0"/>
          <a:lstStyle>
            <a:lvl1pPr>
              <a:defRPr lang="en-GB" baseline="0">
                <a:latin typeface="+mn-lt"/>
                <a:ea typeface="+mn-ea"/>
                <a:cs typeface="+mn-cs"/>
              </a:defRPr>
            </a:lvl1pPr>
          </a:lstStyle>
          <a:p>
            <a:pPr marL="0" lvl="0" indent="0">
              <a:lnSpc>
                <a:spcPts val="2136"/>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2131875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460CF0-B424-46FD-A7D3-F8534498482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3D7E00A-E335-4101-B17C-A32973707AE9}"/>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4" name="Fußzeilenplatzhalter 3">
            <a:extLst>
              <a:ext uri="{FF2B5EF4-FFF2-40B4-BE49-F238E27FC236}">
                <a16:creationId xmlns:a16="http://schemas.microsoft.com/office/drawing/2014/main" id="{1FAEB236-7E49-43F0-9405-2CF8D7531B6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0DF109D-7F1E-46D3-8C3C-01829BA189D7}"/>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30692314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5E937E8B-F9A6-48E1-95DE-FFB180673E82}"/>
              </a:ext>
            </a:extLst>
          </p:cNvPr>
          <p:cNvSpPr>
            <a:spLocks noGrp="1"/>
          </p:cNvSpPr>
          <p:nvPr>
            <p:ph type="body" sz="quarter" idx="12" hasCustomPrompt="1"/>
          </p:nvPr>
        </p:nvSpPr>
        <p:spPr>
          <a:xfrm>
            <a:off x="533446" y="3388398"/>
            <a:ext cx="5433127" cy="364600"/>
          </a:xfrm>
          <a:prstGeom prst="rect">
            <a:avLst/>
          </a:prstGeom>
        </p:spPr>
        <p:txBody>
          <a:bodyPr lIns="0" tIns="0" rIns="0" bIns="0">
            <a:noAutofit/>
          </a:bodyPr>
          <a:lstStyle>
            <a:lvl1pPr marL="0" indent="0">
              <a:buNone/>
              <a:defRPr sz="1630" b="1" baseline="0"/>
            </a:lvl1pPr>
          </a:lstStyle>
          <a:p>
            <a:pPr lvl="0"/>
            <a:r>
              <a:rPr lang="de-DE"/>
              <a:t>Click to add name, place, date</a:t>
            </a:r>
          </a:p>
        </p:txBody>
      </p:sp>
      <p:sp>
        <p:nvSpPr>
          <p:cNvPr id="7" name="Textplatzhalter 9">
            <a:extLst>
              <a:ext uri="{FF2B5EF4-FFF2-40B4-BE49-F238E27FC236}">
                <a16:creationId xmlns:a16="http://schemas.microsoft.com/office/drawing/2014/main" id="{8E42B364-B181-4660-8994-7799348B4D0E}"/>
              </a:ext>
            </a:extLst>
          </p:cNvPr>
          <p:cNvSpPr>
            <a:spLocks noGrp="1"/>
          </p:cNvSpPr>
          <p:nvPr>
            <p:ph type="body" sz="quarter" idx="14" hasCustomPrompt="1"/>
          </p:nvPr>
        </p:nvSpPr>
        <p:spPr>
          <a:xfrm>
            <a:off x="519327" y="2872343"/>
            <a:ext cx="8585416" cy="531275"/>
          </a:xfrm>
          <a:prstGeom prst="rect">
            <a:avLst/>
          </a:prstGeom>
        </p:spPr>
        <p:txBody>
          <a:bodyPr lIns="0" tIns="0" rIns="0" bIns="0">
            <a:noAutofit/>
          </a:bodyPr>
          <a:lstStyle>
            <a:lvl1pPr marL="0" indent="0">
              <a:lnSpc>
                <a:spcPts val="3054"/>
              </a:lnSpc>
              <a:spcBef>
                <a:spcPts val="0"/>
              </a:spcBef>
              <a:buNone/>
              <a:defRPr sz="3054" b="1" baseline="0"/>
            </a:lvl1pPr>
          </a:lstStyle>
          <a:p>
            <a:pPr lvl="0"/>
            <a:r>
              <a:rPr lang="de-DE"/>
              <a:t>Click to add title</a:t>
            </a:r>
          </a:p>
        </p:txBody>
      </p:sp>
    </p:spTree>
    <p:extLst>
      <p:ext uri="{BB962C8B-B14F-4D97-AF65-F5344CB8AC3E}">
        <p14:creationId xmlns:p14="http://schemas.microsoft.com/office/powerpoint/2010/main" val="3259244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4A6EE8D6-285B-487C-9D31-A125E112A310}"/>
              </a:ext>
            </a:extLst>
          </p:cNvPr>
          <p:cNvSpPr>
            <a:spLocks noGrp="1"/>
          </p:cNvSpPr>
          <p:nvPr>
            <p:ph type="body" sz="quarter" idx="16" hasCustomPrompt="1"/>
          </p:nvPr>
        </p:nvSpPr>
        <p:spPr>
          <a:xfrm>
            <a:off x="519326" y="787181"/>
            <a:ext cx="8291882" cy="442600"/>
          </a:xfrm>
          <a:prstGeom prst="rect">
            <a:avLst/>
          </a:prstGeom>
        </p:spPr>
        <p:txBody>
          <a:bodyPr lIns="0" tIns="0" rIns="0" bIns="0" anchor="b">
            <a:noAutofit/>
          </a:bodyPr>
          <a:lstStyle>
            <a:lvl1pPr marL="0" indent="0">
              <a:lnSpc>
                <a:spcPts val="3054"/>
              </a:lnSpc>
              <a:spcBef>
                <a:spcPts val="0"/>
              </a:spcBef>
              <a:buNone/>
              <a:defRPr sz="2443" b="1" baseline="0"/>
            </a:lvl1pPr>
          </a:lstStyle>
          <a:p>
            <a:pPr lvl="0"/>
            <a:r>
              <a:rPr lang="de-DE"/>
              <a:t>Click to add title</a:t>
            </a:r>
          </a:p>
        </p:txBody>
      </p:sp>
      <p:sp>
        <p:nvSpPr>
          <p:cNvPr id="7" name="Inhaltsplatzhalter 3">
            <a:extLst>
              <a:ext uri="{FF2B5EF4-FFF2-40B4-BE49-F238E27FC236}">
                <a16:creationId xmlns:a16="http://schemas.microsoft.com/office/drawing/2014/main" id="{C30B3AFD-9C87-4E56-A522-A12CFD534ED6}"/>
              </a:ext>
            </a:extLst>
          </p:cNvPr>
          <p:cNvSpPr>
            <a:spLocks noGrp="1"/>
          </p:cNvSpPr>
          <p:nvPr>
            <p:ph sz="half" idx="2" hasCustomPrompt="1"/>
          </p:nvPr>
        </p:nvSpPr>
        <p:spPr>
          <a:xfrm>
            <a:off x="519327" y="1412372"/>
            <a:ext cx="11417057" cy="5191629"/>
          </a:xfrm>
          <a:prstGeom prst="rect">
            <a:avLst/>
          </a:prstGeom>
        </p:spPr>
        <p:txBody>
          <a:bodyPr lIns="0" tIns="0" rIns="0" bIns="0"/>
          <a:lstStyle>
            <a:lvl1pPr marL="256542" indent="-256542">
              <a:lnSpc>
                <a:spcPts val="2850"/>
              </a:lnSpc>
              <a:spcBef>
                <a:spcPts val="0"/>
              </a:spcBef>
              <a:spcAft>
                <a:spcPts val="712"/>
              </a:spcAft>
              <a:buFont typeface="Arial" panose="020B0604020202020204" pitchFamily="34" charset="0"/>
              <a:buChar char="•"/>
              <a:defRPr sz="2240" baseline="0"/>
            </a:lvl1pPr>
            <a:lvl2pPr marL="769625" indent="-256542">
              <a:lnSpc>
                <a:spcPts val="2850"/>
              </a:lnSpc>
              <a:spcBef>
                <a:spcPts val="0"/>
              </a:spcBef>
              <a:spcAft>
                <a:spcPts val="712"/>
              </a:spcAft>
              <a:defRPr sz="2240" baseline="0"/>
            </a:lvl2pPr>
            <a:lvl3pPr marL="1282709" indent="-256962">
              <a:lnSpc>
                <a:spcPts val="2850"/>
              </a:lnSpc>
              <a:spcBef>
                <a:spcPts val="0"/>
              </a:spcBef>
              <a:spcAft>
                <a:spcPts val="712"/>
              </a:spcAft>
              <a:defRPr sz="2240" baseline="0"/>
            </a:lvl3pPr>
            <a:lvl4pPr marL="1795792" indent="-256542">
              <a:lnSpc>
                <a:spcPts val="2850"/>
              </a:lnSpc>
              <a:spcBef>
                <a:spcPts val="0"/>
              </a:spcBef>
              <a:spcAft>
                <a:spcPts val="712"/>
              </a:spcAft>
              <a:defRPr sz="2240" baseline="0"/>
            </a:lvl4pPr>
            <a:lvl5pPr marL="2345523" indent="-256542">
              <a:lnSpc>
                <a:spcPts val="2850"/>
              </a:lnSpc>
              <a:spcBef>
                <a:spcPts val="0"/>
              </a:spcBef>
              <a:spcAft>
                <a:spcPts val="712"/>
              </a:spcAft>
              <a:defRPr sz="2240" baseline="0"/>
            </a:lvl5pPr>
            <a:lvl6pPr>
              <a:defRPr sz="1630"/>
            </a:lvl6pPr>
            <a:lvl7pPr>
              <a:defRPr sz="1630"/>
            </a:lvl7pPr>
            <a:lvl8pPr>
              <a:defRPr sz="1630"/>
            </a:lvl8pPr>
            <a:lvl9pPr>
              <a:defRPr sz="163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360668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153817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9809"/>
            <a:ext cx="5692668" cy="4073706"/>
          </a:xfrm>
          <a:prstGeom prst="rect">
            <a:avLst/>
          </a:prstGeom>
        </p:spPr>
        <p:txBody>
          <a:bodyPr lIns="0" tIns="0" rIns="0" bIns="0"/>
          <a:lstStyle>
            <a:lvl1pPr marL="0" indent="0">
              <a:lnSpc>
                <a:spcPts val="1934"/>
              </a:lnSpc>
              <a:buNone/>
              <a:defRPr sz="1630"/>
            </a:lvl1pPr>
            <a:lvl2pPr>
              <a:lnSpc>
                <a:spcPts val="1934"/>
              </a:lnSpc>
              <a:defRPr sz="1630"/>
            </a:lvl2pPr>
            <a:lvl3pPr>
              <a:lnSpc>
                <a:spcPts val="1934"/>
              </a:lnSpc>
              <a:defRPr sz="1630"/>
            </a:lvl3pPr>
            <a:lvl4pPr>
              <a:lnSpc>
                <a:spcPts val="1934"/>
              </a:lnSpc>
              <a:defRPr sz="1630"/>
            </a:lvl4pPr>
            <a:lvl5pPr>
              <a:lnSpc>
                <a:spcPts val="1934"/>
              </a:lnSpc>
              <a:defRPr sz="1630"/>
            </a:lvl5pPr>
            <a:lvl6pPr>
              <a:defRPr sz="1630"/>
            </a:lvl6pPr>
            <a:lvl7pPr>
              <a:defRPr sz="1630"/>
            </a:lvl7pPr>
            <a:lvl8pPr>
              <a:defRPr sz="1630"/>
            </a:lvl8pPr>
            <a:lvl9pPr>
              <a:defRPr sz="163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platzhalter 9"/>
          <p:cNvSpPr>
            <a:spLocks noGrp="1"/>
          </p:cNvSpPr>
          <p:nvPr>
            <p:ph type="body" sz="quarter" idx="11" hasCustomPrompt="1"/>
          </p:nvPr>
        </p:nvSpPr>
        <p:spPr>
          <a:xfrm>
            <a:off x="257090" y="1595185"/>
            <a:ext cx="11679023" cy="512854"/>
          </a:xfrm>
          <a:prstGeom prst="rect">
            <a:avLst/>
          </a:prstGeom>
        </p:spPr>
        <p:txBody>
          <a:bodyPr lIns="0" tIns="0" rIns="0" bIns="0"/>
          <a:lstStyle>
            <a:lvl1pPr marL="0" indent="0">
              <a:buNone/>
              <a:defRPr sz="2138" b="1"/>
            </a:lvl1pPr>
          </a:lstStyle>
          <a:p>
            <a:pPr lvl="0"/>
            <a:r>
              <a:rPr lang="de-DE"/>
              <a:t>Click to add title</a:t>
            </a:r>
          </a:p>
        </p:txBody>
      </p:sp>
      <p:sp>
        <p:nvSpPr>
          <p:cNvPr id="13" name="Inhaltsplatzhalter 3"/>
          <p:cNvSpPr>
            <a:spLocks noGrp="1"/>
          </p:cNvSpPr>
          <p:nvPr>
            <p:ph sz="half" idx="14"/>
          </p:nvPr>
        </p:nvSpPr>
        <p:spPr>
          <a:xfrm>
            <a:off x="6217866" y="2549813"/>
            <a:ext cx="5718248" cy="4073707"/>
          </a:xfrm>
          <a:prstGeom prst="rect">
            <a:avLst/>
          </a:prstGeom>
        </p:spPr>
        <p:txBody>
          <a:bodyPr lIns="0" tIns="0" rIns="0" bIns="0"/>
          <a:lstStyle>
            <a:lvl1pPr marL="0" indent="0">
              <a:lnSpc>
                <a:spcPts val="1934"/>
              </a:lnSpc>
              <a:buNone/>
              <a:defRPr sz="1630"/>
            </a:lvl1pPr>
            <a:lvl2pPr>
              <a:lnSpc>
                <a:spcPts val="1934"/>
              </a:lnSpc>
              <a:defRPr sz="1630"/>
            </a:lvl2pPr>
            <a:lvl3pPr>
              <a:lnSpc>
                <a:spcPts val="1934"/>
              </a:lnSpc>
              <a:defRPr sz="1630"/>
            </a:lvl3pPr>
            <a:lvl4pPr>
              <a:lnSpc>
                <a:spcPts val="1934"/>
              </a:lnSpc>
              <a:defRPr sz="1630"/>
            </a:lvl4pPr>
            <a:lvl5pPr>
              <a:lnSpc>
                <a:spcPts val="1934"/>
              </a:lnSpc>
              <a:defRPr sz="1630"/>
            </a:lvl5pPr>
            <a:lvl6pPr>
              <a:defRPr sz="1630"/>
            </a:lvl6pPr>
            <a:lvl7pPr>
              <a:defRPr sz="1630"/>
            </a:lvl7pPr>
            <a:lvl8pPr>
              <a:defRPr sz="1630"/>
            </a:lvl8pPr>
            <a:lvl9pPr>
              <a:defRPr sz="163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Slide Number Placeholder 20"/>
          <p:cNvSpPr>
            <a:spLocks noGrp="1"/>
          </p:cNvSpPr>
          <p:nvPr>
            <p:ph type="sldNum" sz="quarter" idx="4"/>
          </p:nvPr>
        </p:nvSpPr>
        <p:spPr>
          <a:xfrm>
            <a:off x="11645575" y="6706547"/>
            <a:ext cx="293815" cy="110064"/>
          </a:xfrm>
          <a:prstGeom prst="rect">
            <a:avLst/>
          </a:prstGeom>
        </p:spPr>
        <p:txBody>
          <a:bodyPr vert="horz" wrap="none" lIns="0" tIns="0" rIns="0" bIns="0" rtlCol="0" anchor="ctr"/>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327132176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169D-78BA-4D08-A001-7DF041AA0BB8}"/>
              </a:ext>
            </a:extLst>
          </p:cNvPr>
          <p:cNvSpPr>
            <a:spLocks noGrp="1"/>
          </p:cNvSpPr>
          <p:nvPr>
            <p:ph type="title"/>
          </p:nvPr>
        </p:nvSpPr>
        <p:spPr>
          <a:xfrm>
            <a:off x="838038" y="365635"/>
            <a:ext cx="10515924" cy="1325007"/>
          </a:xfrm>
          <a:prstGeom prst="rect">
            <a:avLst/>
          </a:prstGeom>
        </p:spPr>
        <p:txBody>
          <a:bodyPr/>
          <a:lstStyle/>
          <a:p>
            <a:r>
              <a:rPr lang="de-DE"/>
              <a:t>Mastertitelformat bearbeiten</a:t>
            </a:r>
            <a:endParaRPr lang="en-US"/>
          </a:p>
        </p:txBody>
      </p:sp>
      <p:sp>
        <p:nvSpPr>
          <p:cNvPr id="3" name="Foliennummernplatzhalter 2">
            <a:extLst>
              <a:ext uri="{FF2B5EF4-FFF2-40B4-BE49-F238E27FC236}">
                <a16:creationId xmlns:a16="http://schemas.microsoft.com/office/drawing/2014/main" id="{38CC5F68-9373-4A90-9602-836B2D25EA4D}"/>
              </a:ext>
            </a:extLst>
          </p:cNvPr>
          <p:cNvSpPr>
            <a:spLocks noGrp="1"/>
          </p:cNvSpPr>
          <p:nvPr>
            <p:ph type="sldNum" sz="quarter" idx="10"/>
          </p:nvPr>
        </p:nvSpPr>
        <p:spPr/>
        <p:txBody>
          <a:bodyPr/>
          <a:lstStyle/>
          <a:p>
            <a:fld id="{EA182149-5FEE-46AB-9490-B3CD4011A729}" type="slidenum">
              <a:rPr lang="en-GB" smtClean="0"/>
              <a:pPr/>
              <a:t>‹Nr.›</a:t>
            </a:fld>
            <a:endParaRPr lang="en-GB"/>
          </a:p>
        </p:txBody>
      </p:sp>
      <p:sp>
        <p:nvSpPr>
          <p:cNvPr id="4" name="Rechteck 3">
            <a:extLst>
              <a:ext uri="{FF2B5EF4-FFF2-40B4-BE49-F238E27FC236}">
                <a16:creationId xmlns:a16="http://schemas.microsoft.com/office/drawing/2014/main" id="{290BAD81-9E13-421D-8DC5-093EBD35BD52}"/>
              </a:ext>
            </a:extLst>
          </p:cNvPr>
          <p:cNvSpPr/>
          <p:nvPr userDrawn="1"/>
        </p:nvSpPr>
        <p:spPr>
          <a:xfrm>
            <a:off x="0" y="0"/>
            <a:ext cx="12192000" cy="68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0"/>
          </a:p>
        </p:txBody>
      </p:sp>
    </p:spTree>
    <p:extLst>
      <p:ext uri="{BB962C8B-B14F-4D97-AF65-F5344CB8AC3E}">
        <p14:creationId xmlns:p14="http://schemas.microsoft.com/office/powerpoint/2010/main" val="3873457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0" y="2108040"/>
            <a:ext cx="11679023" cy="440051"/>
          </a:xfrm>
          <a:prstGeom prst="rect">
            <a:avLst/>
          </a:prstGeom>
        </p:spPr>
        <p:txBody>
          <a:bodyPr lIns="0" tIns="0" rIns="0" bIns="0"/>
          <a:lstStyle>
            <a:lvl1pPr marL="0" indent="0">
              <a:buNone/>
              <a:defRPr sz="1630" b="1" u="none"/>
            </a:lvl1pPr>
          </a:lstStyle>
          <a:p>
            <a:pPr lvl="0"/>
            <a:r>
              <a:rPr lang="de-DE"/>
              <a:t>Click to add subtitle</a:t>
            </a:r>
          </a:p>
        </p:txBody>
      </p:sp>
      <p:sp>
        <p:nvSpPr>
          <p:cNvPr id="9" name="Inhaltsplatzhalter 2"/>
          <p:cNvSpPr>
            <a:spLocks noGrp="1"/>
          </p:cNvSpPr>
          <p:nvPr>
            <p:ph sz="quarter" idx="15"/>
          </p:nvPr>
        </p:nvSpPr>
        <p:spPr>
          <a:xfrm>
            <a:off x="255893" y="2549813"/>
            <a:ext cx="11680221" cy="4073707"/>
          </a:xfrm>
          <a:prstGeom prst="rect">
            <a:avLst/>
          </a:prstGeom>
        </p:spPr>
        <p:txBody>
          <a:bodyPr lIns="0" tIns="0" rIns="0" bIns="0"/>
          <a:lstStyle>
            <a:lvl1pPr marL="0" indent="0">
              <a:buNone/>
              <a:defRPr/>
            </a:lvl1pPr>
          </a:lstStyle>
          <a:p>
            <a:pPr lvl="0"/>
            <a:r>
              <a:rPr lang="de-DE"/>
              <a:t>Formatvorlagen des Textmasters bearbeiten</a:t>
            </a:r>
          </a:p>
        </p:txBody>
      </p:sp>
      <p:sp>
        <p:nvSpPr>
          <p:cNvPr id="8" name="Slide Number Placeholder 20"/>
          <p:cNvSpPr>
            <a:spLocks noGrp="1"/>
          </p:cNvSpPr>
          <p:nvPr>
            <p:ph type="sldNum" sz="quarter" idx="4"/>
          </p:nvPr>
        </p:nvSpPr>
        <p:spPr>
          <a:xfrm>
            <a:off x="10775237" y="6640509"/>
            <a:ext cx="1170344" cy="205452"/>
          </a:xfrm>
          <a:prstGeom prst="rect">
            <a:avLst/>
          </a:prstGeom>
        </p:spPr>
        <p:txBody>
          <a:bodyPr vert="horz" wrap="none" lIns="90000" tIns="46800" rIns="0" bIns="46800" rtlCol="0" anchor="t" anchorCtr="0"/>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89" y="1595923"/>
            <a:ext cx="11679023" cy="513631"/>
          </a:xfrm>
          <a:prstGeom prst="rect">
            <a:avLst/>
          </a:prstGeom>
        </p:spPr>
        <p:txBody>
          <a:bodyPr lIns="0" tIns="0" rIns="0" bIns="0"/>
          <a:lstStyle>
            <a:lvl1pPr>
              <a:defRPr lang="en-GB" sz="2138" baseline="0">
                <a:latin typeface="+mn-lt"/>
                <a:ea typeface="+mn-ea"/>
                <a:cs typeface="+mn-cs"/>
              </a:defRPr>
            </a:lvl1pPr>
          </a:lstStyle>
          <a:p>
            <a:pPr marL="0" lvl="0" indent="0">
              <a:lnSpc>
                <a:spcPts val="2138"/>
              </a:lnSpc>
              <a:spcBef>
                <a:spcPct val="20000"/>
              </a:spcBef>
              <a:buFont typeface="MetaPlusLF" pitchFamily="2" charset="0"/>
              <a:buNone/>
            </a:pPr>
            <a:r>
              <a:rPr lang="de-DE"/>
              <a:t>Titelmasterformat durch Klicken bearbeiten</a:t>
            </a:r>
            <a:endParaRPr lang="en-GB"/>
          </a:p>
        </p:txBody>
      </p:sp>
    </p:spTree>
    <p:extLst>
      <p:ext uri="{BB962C8B-B14F-4D97-AF65-F5344CB8AC3E}">
        <p14:creationId xmlns:p14="http://schemas.microsoft.com/office/powerpoint/2010/main" val="3580840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3_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91" y="2070832"/>
            <a:ext cx="11679023" cy="330714"/>
          </a:xfrm>
          <a:prstGeom prst="rect">
            <a:avLst/>
          </a:prstGeom>
        </p:spPr>
        <p:txBody>
          <a:bodyPr lIns="0" tIns="0" rIns="0" bIns="0" anchor="t" anchorCtr="0"/>
          <a:lstStyle>
            <a:lvl1pPr marL="0" indent="0">
              <a:buNone/>
              <a:defRPr sz="1628"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40" y="2548094"/>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839498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nhalt vollflächi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EF7284E-DB8D-4F70-AE7D-830A08DAF17D}"/>
              </a:ext>
            </a:extLst>
          </p:cNvPr>
          <p:cNvSpPr/>
          <p:nvPr userDrawn="1"/>
        </p:nvSpPr>
        <p:spPr>
          <a:xfrm>
            <a:off x="10792574" y="2"/>
            <a:ext cx="1399427" cy="140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0"/>
          </a:p>
        </p:txBody>
      </p:sp>
      <p:sp>
        <p:nvSpPr>
          <p:cNvPr id="5" name="Inhaltsplatzhalter 3">
            <a:extLst>
              <a:ext uri="{FF2B5EF4-FFF2-40B4-BE49-F238E27FC236}">
                <a16:creationId xmlns:a16="http://schemas.microsoft.com/office/drawing/2014/main" id="{B626E9EF-1BE9-405B-A9FA-A6C6FB66319F}"/>
              </a:ext>
            </a:extLst>
          </p:cNvPr>
          <p:cNvSpPr>
            <a:spLocks noGrp="1"/>
          </p:cNvSpPr>
          <p:nvPr>
            <p:ph sz="half" idx="2"/>
          </p:nvPr>
        </p:nvSpPr>
        <p:spPr>
          <a:xfrm>
            <a:off x="0" y="-1"/>
            <a:ext cx="12192000" cy="6858000"/>
          </a:xfrm>
          <a:prstGeom prst="rect">
            <a:avLst/>
          </a:prstGeom>
        </p:spPr>
        <p:txBody>
          <a:bodyPr lIns="180000" tIns="180000" rIns="0" bIns="0"/>
          <a:lstStyle>
            <a:lvl1pPr marL="256542" indent="-256542">
              <a:lnSpc>
                <a:spcPts val="2850"/>
              </a:lnSpc>
              <a:spcBef>
                <a:spcPts val="0"/>
              </a:spcBef>
              <a:spcAft>
                <a:spcPts val="712"/>
              </a:spcAft>
              <a:buFont typeface="Arial" panose="020B0604020202020204" pitchFamily="34" charset="0"/>
              <a:buChar char="•"/>
              <a:defRPr sz="2240" baseline="0"/>
            </a:lvl1pPr>
            <a:lvl2pPr marL="769625" indent="-256542">
              <a:lnSpc>
                <a:spcPts val="2850"/>
              </a:lnSpc>
              <a:spcBef>
                <a:spcPts val="0"/>
              </a:spcBef>
              <a:spcAft>
                <a:spcPts val="712"/>
              </a:spcAft>
              <a:defRPr sz="2240" baseline="0"/>
            </a:lvl2pPr>
            <a:lvl3pPr marL="1282709" indent="-256962">
              <a:lnSpc>
                <a:spcPts val="2850"/>
              </a:lnSpc>
              <a:spcBef>
                <a:spcPts val="0"/>
              </a:spcBef>
              <a:spcAft>
                <a:spcPts val="712"/>
              </a:spcAft>
              <a:defRPr sz="2240" baseline="0"/>
            </a:lvl3pPr>
            <a:lvl4pPr marL="1795792" indent="-256542">
              <a:lnSpc>
                <a:spcPts val="2850"/>
              </a:lnSpc>
              <a:spcBef>
                <a:spcPts val="0"/>
              </a:spcBef>
              <a:spcAft>
                <a:spcPts val="712"/>
              </a:spcAft>
              <a:defRPr sz="2240" baseline="0"/>
            </a:lvl4pPr>
            <a:lvl5pPr marL="2345523" indent="-256542">
              <a:lnSpc>
                <a:spcPts val="2850"/>
              </a:lnSpc>
              <a:spcBef>
                <a:spcPts val="0"/>
              </a:spcBef>
              <a:spcAft>
                <a:spcPts val="712"/>
              </a:spcAft>
              <a:defRPr sz="2240" baseline="0"/>
            </a:lvl5pPr>
            <a:lvl6pPr>
              <a:defRPr sz="1630"/>
            </a:lvl6pPr>
            <a:lvl7pPr>
              <a:defRPr sz="1630"/>
            </a:lvl7pPr>
            <a:lvl8pPr>
              <a:defRPr sz="1630"/>
            </a:lvl8pPr>
            <a:lvl9pPr>
              <a:defRPr sz="163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653076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Nur Titel">
    <p:spTree>
      <p:nvGrpSpPr>
        <p:cNvPr id="1" name=""/>
        <p:cNvGrpSpPr/>
        <p:nvPr/>
      </p:nvGrpSpPr>
      <p:grpSpPr>
        <a:xfrm>
          <a:off x="0" y="0"/>
          <a:ext cx="0" cy="0"/>
          <a:chOff x="0" y="0"/>
          <a:chExt cx="0" cy="0"/>
        </a:xfrm>
      </p:grpSpPr>
      <p:sp>
        <p:nvSpPr>
          <p:cNvPr id="7" name="Titel 1"/>
          <p:cNvSpPr>
            <a:spLocks noGrp="1"/>
          </p:cNvSpPr>
          <p:nvPr>
            <p:ph type="title"/>
          </p:nvPr>
        </p:nvSpPr>
        <p:spPr>
          <a:xfrm>
            <a:off x="324045" y="238550"/>
            <a:ext cx="11543102" cy="616455"/>
          </a:xfrm>
          <a:prstGeom prst="rect">
            <a:avLst/>
          </a:prstGeom>
        </p:spPr>
        <p:txBody>
          <a:bodyPr anchor="ctr" anchorCtr="0">
            <a:noAutofit/>
          </a:bodyPr>
          <a:lstStyle>
            <a:lvl1pPr>
              <a:lnSpc>
                <a:spcPct val="100000"/>
              </a:lnSpc>
              <a:defRPr sz="2991" b="1"/>
            </a:lvl1pPr>
          </a:lstStyle>
          <a:p>
            <a:endParaRPr lang="de-DE"/>
          </a:p>
        </p:txBody>
      </p:sp>
    </p:spTree>
    <p:extLst>
      <p:ext uri="{BB962C8B-B14F-4D97-AF65-F5344CB8AC3E}">
        <p14:creationId xmlns:p14="http://schemas.microsoft.com/office/powerpoint/2010/main" val="190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1" y="2108040"/>
            <a:ext cx="11679023" cy="293503"/>
          </a:xfrm>
          <a:prstGeom prst="rect">
            <a:avLst/>
          </a:prstGeom>
        </p:spPr>
        <p:txBody>
          <a:bodyPr lIns="0" tIns="0" rIns="0" bIns="0"/>
          <a:lstStyle>
            <a:lvl1pPr marL="0" indent="0">
              <a:buNone/>
              <a:defRPr sz="1628" b="1" u="none"/>
            </a:lvl1pPr>
          </a:lstStyle>
          <a:p>
            <a:pPr lvl="0"/>
            <a:r>
              <a:rPr lang="de-DE"/>
              <a:t>Click to add subtitle</a:t>
            </a:r>
          </a:p>
        </p:txBody>
      </p:sp>
      <p:sp>
        <p:nvSpPr>
          <p:cNvPr id="8" name="Textplatzhalter 2"/>
          <p:cNvSpPr>
            <a:spLocks noGrp="1"/>
          </p:cNvSpPr>
          <p:nvPr>
            <p:ph type="body" sz="quarter" idx="14" hasCustomPrompt="1"/>
          </p:nvPr>
        </p:nvSpPr>
        <p:spPr>
          <a:xfrm>
            <a:off x="257509" y="6489915"/>
            <a:ext cx="11679150" cy="119898"/>
          </a:xfrm>
          <a:prstGeom prst="rect">
            <a:avLst/>
          </a:prstGeom>
        </p:spPr>
        <p:txBody>
          <a:bodyPr lIns="0" tIns="0" rIns="0" bIns="0" anchor="ctr" anchorCtr="0">
            <a:noAutofit/>
          </a:bodyPr>
          <a:lstStyle>
            <a:lvl1pPr marL="0" indent="0">
              <a:buNone/>
              <a:defRPr sz="1017"/>
            </a:lvl1pPr>
          </a:lstStyle>
          <a:p>
            <a:pPr lvl="0"/>
            <a:r>
              <a:rPr lang="de-DE" sz="1017"/>
              <a:t>Source</a:t>
            </a:r>
            <a:endParaRPr lang="de-DE"/>
          </a:p>
        </p:txBody>
      </p:sp>
      <p:sp>
        <p:nvSpPr>
          <p:cNvPr id="9"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a:extLst>
              <a:ext uri="{FF2B5EF4-FFF2-40B4-BE49-F238E27FC236}">
                <a16:creationId xmlns:a16="http://schemas.microsoft.com/office/drawing/2014/main" id="{ECCFB4B6-090C-40A5-87F1-B80C32B4C4E3}"/>
              </a:ext>
            </a:extLst>
          </p:cNvPr>
          <p:cNvSpPr>
            <a:spLocks noGrp="1"/>
          </p:cNvSpPr>
          <p:nvPr>
            <p:ph type="title" hasCustomPrompt="1"/>
          </p:nvPr>
        </p:nvSpPr>
        <p:spPr>
          <a:xfrm>
            <a:off x="256815" y="1595924"/>
            <a:ext cx="11677758" cy="363210"/>
          </a:xfrm>
          <a:prstGeom prst="rect">
            <a:avLst/>
          </a:prstGeom>
        </p:spPr>
        <p:txBody>
          <a:bodyPr lIns="0" tIns="0" rIns="0" bIns="0" anchor="t" anchorCtr="0"/>
          <a:lstStyle>
            <a:lvl1pPr>
              <a:lnSpc>
                <a:spcPct val="80000"/>
              </a:lnSpc>
              <a:spcBef>
                <a:spcPts val="0"/>
              </a:spcBef>
              <a:defRPr lang="en-GB" baseline="0">
                <a:latin typeface="+mn-lt"/>
                <a:ea typeface="+mn-ea"/>
                <a:cs typeface="+mn-cs"/>
              </a:defRPr>
            </a:lvl1pPr>
          </a:lstStyle>
          <a:p>
            <a:pPr marL="0" lvl="0" indent="0">
              <a:lnSpc>
                <a:spcPts val="2136"/>
              </a:lnSpc>
              <a:spcBef>
                <a:spcPct val="20000"/>
              </a:spcBef>
              <a:buFont typeface="MetaPlusLF" pitchFamily="2" charset="0"/>
              <a:buNone/>
            </a:pPr>
            <a:r>
              <a:rPr lang="en-US"/>
              <a:t>Click to add title</a:t>
            </a:r>
            <a:endParaRPr lang="en-GB"/>
          </a:p>
        </p:txBody>
      </p:sp>
    </p:spTree>
    <p:extLst>
      <p:ext uri="{BB962C8B-B14F-4D97-AF65-F5344CB8AC3E}">
        <p14:creationId xmlns:p14="http://schemas.microsoft.com/office/powerpoint/2010/main" val="217458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FC9592A-C6B2-425A-B0CB-3A4DD9BF63DF}"/>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3" name="Fußzeilenplatzhalter 2">
            <a:extLst>
              <a:ext uri="{FF2B5EF4-FFF2-40B4-BE49-F238E27FC236}">
                <a16:creationId xmlns:a16="http://schemas.microsoft.com/office/drawing/2014/main" id="{BA086057-D7D8-4896-A337-E62F442A5B2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76A9A2F-3AA9-486B-9159-8D62B323F4AB}"/>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41887711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Subtitle and Content">
    <p:spTree>
      <p:nvGrpSpPr>
        <p:cNvPr id="1" name=""/>
        <p:cNvGrpSpPr/>
        <p:nvPr/>
      </p:nvGrpSpPr>
      <p:grpSpPr>
        <a:xfrm>
          <a:off x="0" y="0"/>
          <a:ext cx="0" cy="0"/>
          <a:chOff x="0" y="0"/>
          <a:chExt cx="0" cy="0"/>
        </a:xfrm>
      </p:grpSpPr>
      <p:sp>
        <p:nvSpPr>
          <p:cNvPr id="9" name="Inhaltsplatzhalter 8"/>
          <p:cNvSpPr>
            <a:spLocks noGrp="1"/>
          </p:cNvSpPr>
          <p:nvPr>
            <p:ph sz="quarter" idx="12"/>
            <p:custDataLst>
              <p:tags r:id="rId1"/>
            </p:custDataLst>
          </p:nvPr>
        </p:nvSpPr>
        <p:spPr>
          <a:xfrm>
            <a:off x="257513" y="2548096"/>
            <a:ext cx="11678601" cy="4073707"/>
          </a:xfrm>
          <a:prstGeom prst="rect">
            <a:avLst/>
          </a:prstGeom>
        </p:spPr>
        <p:txBody>
          <a:bodyPr lIns="0" tIns="0" rIns="0" bIns="0"/>
          <a:lstStyle>
            <a:lvl1pPr marL="0" indent="0">
              <a:lnSpc>
                <a:spcPts val="1932"/>
              </a:lnSpc>
              <a:buNone/>
              <a:defRPr/>
            </a:lvl1pPr>
            <a:lvl2pPr>
              <a:lnSpc>
                <a:spcPts val="1932"/>
              </a:lnSpc>
              <a:defRPr/>
            </a:lvl2pPr>
            <a:lvl3pPr>
              <a:lnSpc>
                <a:spcPts val="1932"/>
              </a:lnSpc>
              <a:defRPr/>
            </a:lvl3pPr>
            <a:lvl4pPr>
              <a:lnSpc>
                <a:spcPts val="1932"/>
              </a:lnSpc>
              <a:defRPr/>
            </a:lvl4pPr>
            <a:lvl5pPr>
              <a:lnSpc>
                <a:spcPts val="1932"/>
              </a:lnSpc>
              <a:defRPr/>
            </a:lvl5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
        <p:nvSpPr>
          <p:cNvPr id="4" name="Textplatzhalter 9"/>
          <p:cNvSpPr>
            <a:spLocks noGrp="1"/>
          </p:cNvSpPr>
          <p:nvPr>
            <p:ph type="body" sz="quarter" idx="13" hasCustomPrompt="1"/>
            <p:custDataLst>
              <p:tags r:id="rId2"/>
            </p:custDataLst>
          </p:nvPr>
        </p:nvSpPr>
        <p:spPr>
          <a:xfrm>
            <a:off x="257094" y="2108041"/>
            <a:ext cx="11679023" cy="440051"/>
          </a:xfrm>
          <a:prstGeom prst="rect">
            <a:avLst/>
          </a:prstGeom>
        </p:spPr>
        <p:txBody>
          <a:bodyPr lIns="0" tIns="0" rIns="0" bIns="0"/>
          <a:lstStyle>
            <a:lvl1pPr marL="0" indent="0">
              <a:buNone/>
              <a:defRPr sz="1628" b="1" u="none"/>
            </a:lvl1pPr>
          </a:lstStyle>
          <a:p>
            <a:pPr lvl="0"/>
            <a:r>
              <a:rPr lang="de-DE"/>
              <a:t>Untertitel</a:t>
            </a:r>
          </a:p>
        </p:txBody>
      </p:sp>
      <p:sp>
        <p:nvSpPr>
          <p:cNvPr id="5" name="Textfeld 4"/>
          <p:cNvSpPr txBox="1"/>
          <p:nvPr>
            <p:custDataLst>
              <p:tags r:id="rId3"/>
            </p:custDataLst>
          </p:nvPr>
        </p:nvSpPr>
        <p:spPr>
          <a:xfrm>
            <a:off x="11715841" y="6654131"/>
            <a:ext cx="514234" cy="203878"/>
          </a:xfrm>
          <a:prstGeom prst="rect">
            <a:avLst/>
          </a:prstGeom>
          <a:noFill/>
        </p:spPr>
        <p:txBody>
          <a:bodyPr wrap="square" rtlCol="0">
            <a:spAutoFit/>
          </a:bodyPr>
          <a:lstStyle/>
          <a:p>
            <a:fld id="{C5E8B2E1-21AB-4E55-9905-30660C1783F6}" type="slidenum">
              <a:rPr lang="de-DE" sz="711" smtClean="0">
                <a:latin typeface="+mn-lt"/>
              </a:rPr>
              <a:pPr/>
              <a:t>‹Nr.›</a:t>
            </a:fld>
            <a:endParaRPr lang="de-DE" sz="711">
              <a:latin typeface="+mn-lt"/>
            </a:endParaRPr>
          </a:p>
        </p:txBody>
      </p:sp>
      <p:sp>
        <p:nvSpPr>
          <p:cNvPr id="6" name="Title 1"/>
          <p:cNvSpPr>
            <a:spLocks noGrp="1"/>
          </p:cNvSpPr>
          <p:nvPr>
            <p:ph type="title"/>
            <p:custDataLst>
              <p:tags r:id="rId4"/>
            </p:custDataLst>
          </p:nvPr>
        </p:nvSpPr>
        <p:spPr>
          <a:xfrm>
            <a:off x="257088" y="1595923"/>
            <a:ext cx="11679150" cy="513631"/>
          </a:xfrm>
          <a:prstGeom prst="rect">
            <a:avLst/>
          </a:prstGeom>
        </p:spPr>
        <p:txBody>
          <a:bodyPr lIns="0" tIns="0" rIns="0" bIns="0"/>
          <a:lstStyle>
            <a:lvl1pPr>
              <a:lnSpc>
                <a:spcPts val="2136"/>
              </a:lnSpc>
              <a:spcBef>
                <a:spcPts val="512"/>
              </a:spcBef>
              <a:defRPr/>
            </a:lvl1pPr>
          </a:lstStyle>
          <a:p>
            <a:r>
              <a:rPr lang="de-DE"/>
              <a:t>Click to edit Master title style</a:t>
            </a:r>
          </a:p>
        </p:txBody>
      </p:sp>
    </p:spTree>
    <p:extLst>
      <p:ext uri="{BB962C8B-B14F-4D97-AF65-F5344CB8AC3E}">
        <p14:creationId xmlns:p14="http://schemas.microsoft.com/office/powerpoint/2010/main" val="1174450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8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0" y="2108040"/>
            <a:ext cx="11679023" cy="440051"/>
          </a:xfrm>
          <a:prstGeom prst="rect">
            <a:avLst/>
          </a:prstGeom>
        </p:spPr>
        <p:txBody>
          <a:bodyPr lIns="0" tIns="0" rIns="0" bIns="0"/>
          <a:lstStyle>
            <a:lvl1pPr marL="0" indent="0">
              <a:buNone/>
              <a:defRPr sz="1630" b="1" u="none"/>
            </a:lvl1pPr>
          </a:lstStyle>
          <a:p>
            <a:pPr lvl="0"/>
            <a:r>
              <a:rPr lang="de-DE"/>
              <a:t>Click to add subtitle</a:t>
            </a:r>
          </a:p>
        </p:txBody>
      </p:sp>
      <p:sp>
        <p:nvSpPr>
          <p:cNvPr id="8" name="Textplatzhalter 2"/>
          <p:cNvSpPr>
            <a:spLocks noGrp="1"/>
          </p:cNvSpPr>
          <p:nvPr>
            <p:ph type="body" sz="quarter" idx="14" hasCustomPrompt="1"/>
          </p:nvPr>
        </p:nvSpPr>
        <p:spPr>
          <a:xfrm>
            <a:off x="257509" y="6489915"/>
            <a:ext cx="11679150" cy="119898"/>
          </a:xfrm>
          <a:prstGeom prst="rect">
            <a:avLst/>
          </a:prstGeom>
        </p:spPr>
        <p:txBody>
          <a:bodyPr lIns="0" tIns="0" rIns="0" bIns="0" anchor="ctr" anchorCtr="0"/>
          <a:lstStyle>
            <a:lvl1pPr marL="0" indent="0">
              <a:buNone/>
              <a:defRPr sz="1018"/>
            </a:lvl1pPr>
          </a:lstStyle>
          <a:p>
            <a:pPr lvl="0"/>
            <a:r>
              <a:rPr lang="de-DE" sz="1018"/>
              <a:t>Source</a:t>
            </a:r>
            <a:endParaRPr lang="de-DE"/>
          </a:p>
        </p:txBody>
      </p:sp>
      <p:sp>
        <p:nvSpPr>
          <p:cNvPr id="10" name="Slide Number Placeholder 20"/>
          <p:cNvSpPr>
            <a:spLocks noGrp="1"/>
          </p:cNvSpPr>
          <p:nvPr>
            <p:ph type="sldNum" sz="quarter" idx="4"/>
          </p:nvPr>
        </p:nvSpPr>
        <p:spPr>
          <a:xfrm>
            <a:off x="10775237" y="6640509"/>
            <a:ext cx="1170344" cy="205452"/>
          </a:xfrm>
          <a:prstGeom prst="rect">
            <a:avLst/>
          </a:prstGeom>
        </p:spPr>
        <p:txBody>
          <a:bodyPr vert="horz" wrap="none" lIns="90000" tIns="46800" rIns="0" bIns="46800" rtlCol="0" anchor="t" anchorCtr="0"/>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2" name="Title 1"/>
          <p:cNvSpPr>
            <a:spLocks noGrp="1"/>
          </p:cNvSpPr>
          <p:nvPr>
            <p:ph type="title"/>
          </p:nvPr>
        </p:nvSpPr>
        <p:spPr>
          <a:xfrm>
            <a:off x="257089" y="1595923"/>
            <a:ext cx="11679023" cy="513631"/>
          </a:xfrm>
          <a:prstGeom prst="rect">
            <a:avLst/>
          </a:prstGeom>
        </p:spPr>
        <p:txBody>
          <a:bodyPr lIns="0" tIns="0" rIns="0" bIns="0"/>
          <a:lstStyle>
            <a:lvl1pPr>
              <a:defRPr lang="en-GB" baseline="0">
                <a:latin typeface="+mn-lt"/>
                <a:ea typeface="+mn-ea"/>
                <a:cs typeface="+mn-cs"/>
              </a:defRPr>
            </a:lvl1pPr>
          </a:lstStyle>
          <a:p>
            <a:pPr marL="0" lvl="0" indent="0">
              <a:lnSpc>
                <a:spcPts val="2138"/>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277584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Inhaltsplatzhalter 8"/>
          <p:cNvSpPr>
            <a:spLocks noGrp="1"/>
          </p:cNvSpPr>
          <p:nvPr>
            <p:ph sz="quarter" idx="12"/>
            <p:custDataLst>
              <p:tags r:id="rId1"/>
            </p:custDataLst>
          </p:nvPr>
        </p:nvSpPr>
        <p:spPr>
          <a:xfrm>
            <a:off x="257513" y="2548092"/>
            <a:ext cx="11678601" cy="4073707"/>
          </a:xfrm>
          <a:prstGeom prst="rect">
            <a:avLst/>
          </a:prstGeom>
        </p:spPr>
        <p:txBody>
          <a:bodyPr lIns="0" tIns="0" rIns="0" bIns="0"/>
          <a:lstStyle>
            <a:lvl1pPr marL="0" indent="0">
              <a:lnSpc>
                <a:spcPts val="1934"/>
              </a:lnSpc>
              <a:buNone/>
              <a:defRPr/>
            </a:lvl1pPr>
            <a:lvl2pPr>
              <a:lnSpc>
                <a:spcPts val="1934"/>
              </a:lnSpc>
              <a:defRPr/>
            </a:lvl2pPr>
            <a:lvl3pPr>
              <a:lnSpc>
                <a:spcPts val="1934"/>
              </a:lnSpc>
              <a:defRPr/>
            </a:lvl3pPr>
            <a:lvl4pPr>
              <a:lnSpc>
                <a:spcPts val="1934"/>
              </a:lnSpc>
              <a:defRPr/>
            </a:lvl4pPr>
            <a:lvl5pPr>
              <a:lnSpc>
                <a:spcPts val="1934"/>
              </a:lnSpc>
              <a:defRPr/>
            </a:lvl5pPr>
          </a:lstStyle>
          <a:p>
            <a:pPr lvl="0"/>
            <a:r>
              <a:rPr lang="de-DE"/>
              <a:t>Click </a:t>
            </a:r>
            <a:r>
              <a:rPr lang="de-DE" err="1"/>
              <a:t>to</a:t>
            </a:r>
            <a:r>
              <a:rPr lang="de-DE"/>
              <a:t> </a:t>
            </a:r>
            <a:r>
              <a:rPr lang="de-DE" err="1"/>
              <a:t>edit</a:t>
            </a:r>
            <a:r>
              <a:rPr lang="de-DE"/>
              <a:t> Master </a:t>
            </a:r>
            <a:r>
              <a:rPr lang="de-DE" err="1"/>
              <a:t>text</a:t>
            </a:r>
            <a:r>
              <a:rPr lang="de-DE"/>
              <a:t> </a:t>
            </a:r>
            <a:r>
              <a:rPr lang="de-DE" err="1"/>
              <a:t>styles</a:t>
            </a:r>
            <a:endParaRPr lang="de-DE"/>
          </a:p>
          <a:p>
            <a:pPr lvl="1"/>
            <a:r>
              <a:rPr lang="de-DE"/>
              <a:t>Second </a:t>
            </a:r>
            <a:r>
              <a:rPr lang="de-DE" err="1"/>
              <a:t>level</a:t>
            </a:r>
            <a:endParaRPr lang="de-DE"/>
          </a:p>
          <a:p>
            <a:pPr lvl="2"/>
            <a:r>
              <a:rPr lang="de-DE"/>
              <a:t>Third </a:t>
            </a:r>
            <a:r>
              <a:rPr lang="de-DE" err="1"/>
              <a:t>level</a:t>
            </a:r>
            <a:endParaRPr lang="de-DE"/>
          </a:p>
          <a:p>
            <a:pPr lvl="3"/>
            <a:r>
              <a:rPr lang="de-DE" err="1"/>
              <a:t>Fourth</a:t>
            </a:r>
            <a:r>
              <a:rPr lang="de-DE"/>
              <a:t> </a:t>
            </a:r>
            <a:r>
              <a:rPr lang="de-DE" err="1"/>
              <a:t>level</a:t>
            </a:r>
            <a:endParaRPr lang="de-DE"/>
          </a:p>
          <a:p>
            <a:pPr lvl="4"/>
            <a:r>
              <a:rPr lang="de-DE" err="1"/>
              <a:t>Fifth</a:t>
            </a:r>
            <a:r>
              <a:rPr lang="de-DE"/>
              <a:t> </a:t>
            </a:r>
            <a:r>
              <a:rPr lang="de-DE" err="1"/>
              <a:t>level</a:t>
            </a:r>
            <a:endParaRPr lang="de-DE"/>
          </a:p>
        </p:txBody>
      </p:sp>
      <p:sp>
        <p:nvSpPr>
          <p:cNvPr id="4" name="Textplatzhalter 9"/>
          <p:cNvSpPr>
            <a:spLocks noGrp="1"/>
          </p:cNvSpPr>
          <p:nvPr>
            <p:ph type="body" sz="quarter" idx="13" hasCustomPrompt="1"/>
            <p:custDataLst>
              <p:tags r:id="rId2"/>
            </p:custDataLst>
          </p:nvPr>
        </p:nvSpPr>
        <p:spPr>
          <a:xfrm>
            <a:off x="257092" y="2108041"/>
            <a:ext cx="11679023" cy="440051"/>
          </a:xfrm>
          <a:prstGeom prst="rect">
            <a:avLst/>
          </a:prstGeom>
        </p:spPr>
        <p:txBody>
          <a:bodyPr lIns="0" tIns="0" rIns="0" bIns="0"/>
          <a:lstStyle>
            <a:lvl1pPr marL="0" indent="0">
              <a:buNone/>
              <a:defRPr sz="1630" b="1" u="none"/>
            </a:lvl1pPr>
          </a:lstStyle>
          <a:p>
            <a:pPr lvl="0"/>
            <a:r>
              <a:rPr lang="de-DE"/>
              <a:t>Untertitel</a:t>
            </a:r>
          </a:p>
        </p:txBody>
      </p:sp>
      <p:sp>
        <p:nvSpPr>
          <p:cNvPr id="5" name="Textfeld 4"/>
          <p:cNvSpPr txBox="1"/>
          <p:nvPr>
            <p:custDataLst>
              <p:tags r:id="rId3"/>
            </p:custDataLst>
          </p:nvPr>
        </p:nvSpPr>
        <p:spPr>
          <a:xfrm>
            <a:off x="11715841" y="6654127"/>
            <a:ext cx="514234" cy="205904"/>
          </a:xfrm>
          <a:prstGeom prst="rect">
            <a:avLst/>
          </a:prstGeom>
          <a:noFill/>
        </p:spPr>
        <p:txBody>
          <a:bodyPr wrap="square" rtlCol="0">
            <a:spAutoFit/>
          </a:bodyPr>
          <a:lstStyle/>
          <a:p>
            <a:fld id="{C5E8B2E1-21AB-4E55-9905-30660C1783F6}" type="slidenum">
              <a:rPr lang="de-DE" sz="712" smtClean="0">
                <a:latin typeface="+mn-lt"/>
              </a:rPr>
              <a:pPr/>
              <a:t>‹Nr.›</a:t>
            </a:fld>
            <a:endParaRPr lang="de-DE" sz="712">
              <a:latin typeface="+mn-lt"/>
            </a:endParaRPr>
          </a:p>
        </p:txBody>
      </p:sp>
      <p:sp>
        <p:nvSpPr>
          <p:cNvPr id="6" name="Title 1"/>
          <p:cNvSpPr>
            <a:spLocks noGrp="1"/>
          </p:cNvSpPr>
          <p:nvPr>
            <p:ph type="title"/>
            <p:custDataLst>
              <p:tags r:id="rId4"/>
            </p:custDataLst>
          </p:nvPr>
        </p:nvSpPr>
        <p:spPr>
          <a:xfrm>
            <a:off x="257088" y="1595923"/>
            <a:ext cx="11679150" cy="513631"/>
          </a:xfrm>
          <a:prstGeom prst="rect">
            <a:avLst/>
          </a:prstGeom>
        </p:spPr>
        <p:txBody>
          <a:bodyPr lIns="0" tIns="0" rIns="0" bIns="0"/>
          <a:lstStyle>
            <a:lvl1pPr>
              <a:lnSpc>
                <a:spcPts val="2138"/>
              </a:lnSpc>
              <a:spcBef>
                <a:spcPts val="514"/>
              </a:spcBef>
              <a:defRPr/>
            </a:lvl1pPr>
          </a:lstStyle>
          <a:p>
            <a:r>
              <a:rPr lang="de-DE"/>
              <a:t>Click to edit Master title style</a:t>
            </a:r>
          </a:p>
        </p:txBody>
      </p:sp>
    </p:spTree>
    <p:extLst>
      <p:ext uri="{BB962C8B-B14F-4D97-AF65-F5344CB8AC3E}">
        <p14:creationId xmlns:p14="http://schemas.microsoft.com/office/powerpoint/2010/main" val="3565186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2" y="2108041"/>
            <a:ext cx="11679023" cy="440051"/>
          </a:xfrm>
          <a:prstGeom prst="rect">
            <a:avLst/>
          </a:prstGeom>
        </p:spPr>
        <p:txBody>
          <a:bodyPr lIns="0" tIns="0" rIns="0" bIns="0"/>
          <a:lstStyle>
            <a:lvl1pPr marL="0" indent="0">
              <a:buNone/>
              <a:defRPr sz="1630" b="1" u="none"/>
            </a:lvl1pPr>
          </a:lstStyle>
          <a:p>
            <a:pPr lvl="0"/>
            <a:r>
              <a:rPr lang="en-GB" err="1"/>
              <a:t>Untertitel</a:t>
            </a:r>
            <a:endParaRPr lang="en-GB"/>
          </a:p>
        </p:txBody>
      </p:sp>
      <p:sp>
        <p:nvSpPr>
          <p:cNvPr id="4" name="Textfeld 3"/>
          <p:cNvSpPr txBox="1"/>
          <p:nvPr>
            <p:custDataLst>
              <p:tags r:id="rId2"/>
            </p:custDataLst>
          </p:nvPr>
        </p:nvSpPr>
        <p:spPr>
          <a:xfrm>
            <a:off x="11715841" y="6654127"/>
            <a:ext cx="514234" cy="205904"/>
          </a:xfrm>
          <a:prstGeom prst="rect">
            <a:avLst/>
          </a:prstGeom>
          <a:noFill/>
        </p:spPr>
        <p:txBody>
          <a:bodyPr wrap="square" rtlCol="0">
            <a:spAutoFit/>
          </a:bodyPr>
          <a:lstStyle/>
          <a:p>
            <a:fld id="{C5E8B2E1-21AB-4E55-9905-30660C1783F6}" type="slidenum">
              <a:rPr lang="en-GB" sz="712" smtClean="0">
                <a:latin typeface="+mn-lt"/>
              </a:rPr>
              <a:pPr/>
              <a:t>‹Nr.›</a:t>
            </a:fld>
            <a:endParaRPr lang="en-GB" sz="712">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38"/>
              </a:lnSpc>
              <a:spcBef>
                <a:spcPts val="514"/>
              </a:spcBef>
              <a:defRPr/>
            </a:lvl1pPr>
          </a:lstStyle>
          <a:p>
            <a:r>
              <a:rPr lang="de-DE"/>
              <a:t>Titelmasterformat durch Klicken bearbeiten</a:t>
            </a:r>
            <a:endParaRPr lang="en-GB"/>
          </a:p>
        </p:txBody>
      </p:sp>
    </p:spTree>
    <p:extLst>
      <p:ext uri="{BB962C8B-B14F-4D97-AF65-F5344CB8AC3E}">
        <p14:creationId xmlns:p14="http://schemas.microsoft.com/office/powerpoint/2010/main" val="1648347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237" y="2070828"/>
            <a:ext cx="11675910" cy="330714"/>
          </a:xfrm>
          <a:prstGeom prst="rect">
            <a:avLst/>
          </a:prstGeom>
        </p:spPr>
        <p:txBody>
          <a:bodyPr lIns="0" tIns="0" rIns="0" bIns="0"/>
          <a:lstStyle>
            <a:lvl1pPr marL="0" indent="0">
              <a:buNone/>
              <a:defRPr sz="1631" b="1" u="none"/>
            </a:lvl1pPr>
          </a:lstStyle>
          <a:p>
            <a:pPr lvl="0"/>
            <a:r>
              <a:rPr lang="de-DE" dirty="0"/>
              <a:t>Click to add subtitle</a:t>
            </a:r>
          </a:p>
        </p:txBody>
      </p:sp>
      <p:sp>
        <p:nvSpPr>
          <p:cNvPr id="8" name="Textplatzhalter 2"/>
          <p:cNvSpPr>
            <a:spLocks noGrp="1"/>
          </p:cNvSpPr>
          <p:nvPr>
            <p:ph type="body" sz="quarter" idx="14" hasCustomPrompt="1"/>
          </p:nvPr>
        </p:nvSpPr>
        <p:spPr>
          <a:xfrm>
            <a:off x="257236" y="6485402"/>
            <a:ext cx="11679423" cy="143826"/>
          </a:xfrm>
          <a:prstGeom prst="rect">
            <a:avLst/>
          </a:prstGeom>
        </p:spPr>
        <p:txBody>
          <a:bodyPr lIns="0" tIns="0" rIns="0" bIns="0" anchor="b" anchorCtr="0">
            <a:spAutoFit/>
          </a:bodyPr>
          <a:lstStyle>
            <a:lvl1pPr marL="0" indent="0">
              <a:lnSpc>
                <a:spcPct val="90000"/>
              </a:lnSpc>
              <a:spcBef>
                <a:spcPts val="0"/>
              </a:spcBef>
              <a:buNone/>
              <a:defRPr sz="1019"/>
            </a:lvl1pPr>
          </a:lstStyle>
          <a:p>
            <a:pPr lvl="0"/>
            <a:r>
              <a:rPr lang="de-DE" sz="1019" dirty="0"/>
              <a:t>Source</a:t>
            </a:r>
            <a:endParaRPr lang="de-DE" dirty="0"/>
          </a:p>
        </p:txBody>
      </p:sp>
      <p:sp>
        <p:nvSpPr>
          <p:cNvPr id="9"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3" name="Titel 2">
            <a:extLst>
              <a:ext uri="{FF2B5EF4-FFF2-40B4-BE49-F238E27FC236}">
                <a16:creationId xmlns:a16="http://schemas.microsoft.com/office/drawing/2014/main" id="{9FE112DC-9225-4131-A2F9-166D38FE9D2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65683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with Subtitle">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a:xfrm>
            <a:off x="256815" y="1595923"/>
            <a:ext cx="11677758" cy="330191"/>
          </a:xfrm>
        </p:spPr>
        <p:txBody>
          <a:bodyPr anchor="t" anchorCtr="0"/>
          <a:lstStyle/>
          <a:p>
            <a:r>
              <a:rPr lang="de-DE"/>
              <a:t>Mastertitelformat bearbeiten</a:t>
            </a:r>
            <a:endParaRPr lang="en-GB" dirty="0"/>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8" y="2070828"/>
            <a:ext cx="11677486" cy="330714"/>
          </a:xfrm>
          <a:prstGeom prst="rect">
            <a:avLst/>
          </a:prstGeom>
        </p:spPr>
        <p:txBody>
          <a:bodyPr lIns="0" tIns="0" rIns="0" bIns="0" anchor="t" anchorCtr="0"/>
          <a:lstStyle>
            <a:lvl1pPr marL="0" indent="0">
              <a:buNone/>
              <a:defRPr sz="1631" b="1" u="none"/>
            </a:lvl1pPr>
          </a:lstStyle>
          <a:p>
            <a:pPr lvl="0"/>
            <a:r>
              <a:rPr lang="de-DE" dirty="0"/>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7" y="2548090"/>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014949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dirty="0"/>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548090"/>
            <a:ext cx="11677758" cy="405267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402613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Contents with Subtitle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Inhaltsplatzhalter 3"/>
          <p:cNvSpPr>
            <a:spLocks noGrp="1"/>
          </p:cNvSpPr>
          <p:nvPr>
            <p:ph sz="half" idx="14"/>
          </p:nvPr>
        </p:nvSpPr>
        <p:spPr>
          <a:xfrm>
            <a:off x="6224510" y="2548091"/>
            <a:ext cx="5708637" cy="405267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9"/>
          <p:cNvSpPr>
            <a:spLocks noGrp="1"/>
          </p:cNvSpPr>
          <p:nvPr>
            <p:ph type="body" sz="quarter" idx="12" hasCustomPrompt="1"/>
          </p:nvPr>
        </p:nvSpPr>
        <p:spPr>
          <a:xfrm>
            <a:off x="257087" y="2070828"/>
            <a:ext cx="5708637" cy="330714"/>
          </a:xfrm>
          <a:prstGeom prst="rect">
            <a:avLst/>
          </a:prstGeom>
        </p:spPr>
        <p:txBody>
          <a:bodyPr lIns="0" tIns="0" rIns="0" bIns="0">
            <a:noAutofit/>
          </a:bodyPr>
          <a:lstStyle>
            <a:lvl1pPr marL="0" indent="0">
              <a:buNone/>
              <a:defRPr sz="1631" b="1" u="none" baseline="0"/>
            </a:lvl1pPr>
          </a:lstStyle>
          <a:p>
            <a:pPr lvl="0"/>
            <a:r>
              <a:rPr lang="de-DE" dirty="0"/>
              <a:t>Click to add subtitle</a:t>
            </a:r>
          </a:p>
        </p:txBody>
      </p:sp>
      <p:sp>
        <p:nvSpPr>
          <p:cNvPr id="8" name="Textplatzhalter 9"/>
          <p:cNvSpPr>
            <a:spLocks noGrp="1"/>
          </p:cNvSpPr>
          <p:nvPr>
            <p:ph type="body" sz="quarter" idx="15" hasCustomPrompt="1"/>
          </p:nvPr>
        </p:nvSpPr>
        <p:spPr>
          <a:xfrm>
            <a:off x="6225936" y="2070828"/>
            <a:ext cx="5708637" cy="330714"/>
          </a:xfrm>
          <a:prstGeom prst="rect">
            <a:avLst/>
          </a:prstGeom>
        </p:spPr>
        <p:txBody>
          <a:bodyPr lIns="0" tIns="0" rIns="0" bIns="0">
            <a:noAutofit/>
          </a:bodyPr>
          <a:lstStyle>
            <a:lvl1pPr marL="0" indent="0">
              <a:buNone/>
              <a:defRPr sz="1631" b="1" u="none"/>
            </a:lvl1pPr>
          </a:lstStyle>
          <a:p>
            <a:pPr lvl="0"/>
            <a:r>
              <a:rPr lang="de-DE" dirty="0"/>
              <a:t>Click to add subtitle</a:t>
            </a:r>
          </a:p>
        </p:txBody>
      </p:sp>
      <p:sp>
        <p:nvSpPr>
          <p:cNvPr id="11"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2" name="Title 1">
            <a:extLst>
              <a:ext uri="{FF2B5EF4-FFF2-40B4-BE49-F238E27FC236}">
                <a16:creationId xmlns:a16="http://schemas.microsoft.com/office/drawing/2014/main" id="{2BFE4E21-F076-4F99-90AF-DDC43EF1E3CE}"/>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dirty="0"/>
          </a:p>
        </p:txBody>
      </p:sp>
    </p:spTree>
    <p:extLst>
      <p:ext uri="{BB962C8B-B14F-4D97-AF65-F5344CB8AC3E}">
        <p14:creationId xmlns:p14="http://schemas.microsoft.com/office/powerpoint/2010/main" val="4382807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8090"/>
            <a:ext cx="5708637" cy="4052674"/>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Inhaltsplatzhalter 3"/>
          <p:cNvSpPr>
            <a:spLocks noGrp="1"/>
          </p:cNvSpPr>
          <p:nvPr>
            <p:ph sz="half" idx="14"/>
          </p:nvPr>
        </p:nvSpPr>
        <p:spPr>
          <a:xfrm>
            <a:off x="6224510" y="2548091"/>
            <a:ext cx="5708637" cy="4052672"/>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de-DE"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2" name="Title 1">
            <a:extLst>
              <a:ext uri="{FF2B5EF4-FFF2-40B4-BE49-F238E27FC236}">
                <a16:creationId xmlns:a16="http://schemas.microsoft.com/office/drawing/2014/main" id="{2BFE4E21-F076-4F99-90AF-DDC43EF1E3CE}"/>
              </a:ext>
            </a:extLst>
          </p:cNvPr>
          <p:cNvSpPr>
            <a:spLocks noGrp="1"/>
          </p:cNvSpPr>
          <p:nvPr>
            <p:ph type="title"/>
          </p:nvPr>
        </p:nvSpPr>
        <p:spPr>
          <a:xfrm>
            <a:off x="256815" y="1595923"/>
            <a:ext cx="11677758" cy="330191"/>
          </a:xfrm>
        </p:spPr>
        <p:txBody>
          <a:bodyPr>
            <a:noAutofit/>
          </a:bodyPr>
          <a:lstStyle/>
          <a:p>
            <a:r>
              <a:rPr lang="de-DE"/>
              <a:t>Mastertitelformat bearbeiten</a:t>
            </a:r>
            <a:endParaRPr lang="en-GB" dirty="0"/>
          </a:p>
        </p:txBody>
      </p:sp>
    </p:spTree>
    <p:extLst>
      <p:ext uri="{BB962C8B-B14F-4D97-AF65-F5344CB8AC3E}">
        <p14:creationId xmlns:p14="http://schemas.microsoft.com/office/powerpoint/2010/main" val="2360402107"/>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2" name="Title 1">
            <a:extLst>
              <a:ext uri="{FF2B5EF4-FFF2-40B4-BE49-F238E27FC236}">
                <a16:creationId xmlns:a16="http://schemas.microsoft.com/office/drawing/2014/main" id="{58767BA6-9D8F-4952-8B06-E99F049E4017}"/>
              </a:ext>
            </a:extLst>
          </p:cNvPr>
          <p:cNvSpPr>
            <a:spLocks noGrp="1"/>
          </p:cNvSpPr>
          <p:nvPr>
            <p:ph type="title"/>
          </p:nvPr>
        </p:nvSpPr>
        <p:spPr>
          <a:xfrm>
            <a:off x="256815" y="1595923"/>
            <a:ext cx="11677758" cy="330191"/>
          </a:xfrm>
        </p:spPr>
        <p:txBody>
          <a:bodyPr/>
          <a:lstStyle/>
          <a:p>
            <a:r>
              <a:rPr lang="de-DE"/>
              <a:t>Mastertitelformat bearbeiten</a:t>
            </a:r>
            <a:endParaRPr lang="en-GB" dirty="0"/>
          </a:p>
        </p:txBody>
      </p:sp>
      <p:sp>
        <p:nvSpPr>
          <p:cNvPr id="4" name="Content Placeholder 3">
            <a:extLst>
              <a:ext uri="{FF2B5EF4-FFF2-40B4-BE49-F238E27FC236}">
                <a16:creationId xmlns:a16="http://schemas.microsoft.com/office/drawing/2014/main" id="{4B46E1DC-81FE-420E-8643-CF372DBFFE33}"/>
              </a:ext>
            </a:extLst>
          </p:cNvPr>
          <p:cNvSpPr>
            <a:spLocks noGrp="1"/>
          </p:cNvSpPr>
          <p:nvPr>
            <p:ph sz="quarter" idx="15"/>
          </p:nvPr>
        </p:nvSpPr>
        <p:spPr>
          <a:xfrm>
            <a:off x="256815" y="2070829"/>
            <a:ext cx="11677758" cy="452993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90199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EF50A-6128-4BA2-8589-90B35BCC82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B76E4CE-9578-4F36-BEFC-FF20F2C12F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5DBC450-1564-4D31-B72A-1933463A3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C14354-F5BA-45A5-86A6-C008374F8B3E}"/>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6" name="Fußzeilenplatzhalter 5">
            <a:extLst>
              <a:ext uri="{FF2B5EF4-FFF2-40B4-BE49-F238E27FC236}">
                <a16:creationId xmlns:a16="http://schemas.microsoft.com/office/drawing/2014/main" id="{DE5B31BE-E036-47AF-98B1-BD05D8B094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E0CC7CA-EBDD-49CB-8B0A-F892414BA26B}"/>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4074956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2" name="Title 1">
            <a:extLst>
              <a:ext uri="{FF2B5EF4-FFF2-40B4-BE49-F238E27FC236}">
                <a16:creationId xmlns:a16="http://schemas.microsoft.com/office/drawing/2014/main" id="{6CDF7B03-3E7E-4038-88CA-385446BC82D4}"/>
              </a:ext>
            </a:extLst>
          </p:cNvPr>
          <p:cNvSpPr>
            <a:spLocks noGrp="1"/>
          </p:cNvSpPr>
          <p:nvPr>
            <p:ph type="title"/>
          </p:nvPr>
        </p:nvSpPr>
        <p:spPr>
          <a:xfrm>
            <a:off x="256815" y="1595923"/>
            <a:ext cx="11676331" cy="330191"/>
          </a:xfrm>
        </p:spPr>
        <p:txBody>
          <a:bodyPr/>
          <a:lstStyle/>
          <a:p>
            <a:r>
              <a:rPr lang="de-DE"/>
              <a:t>Mastertitelformat bearbeiten</a:t>
            </a:r>
            <a:endParaRPr lang="en-GB" dirty="0"/>
          </a:p>
        </p:txBody>
      </p:sp>
    </p:spTree>
    <p:extLst>
      <p:ext uri="{BB962C8B-B14F-4D97-AF65-F5344CB8AC3E}">
        <p14:creationId xmlns:p14="http://schemas.microsoft.com/office/powerpoint/2010/main" val="9049126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4"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Tree>
    <p:extLst>
      <p:ext uri="{BB962C8B-B14F-4D97-AF65-F5344CB8AC3E}">
        <p14:creationId xmlns:p14="http://schemas.microsoft.com/office/powerpoint/2010/main" val="2264473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Reference Lines">
    <p:bg>
      <p:bgPr>
        <a:solidFill>
          <a:schemeClr val="bg1"/>
        </a:solidFill>
        <a:effectLst/>
      </p:bgPr>
    </p:bg>
    <p:spTree>
      <p:nvGrpSpPr>
        <p:cNvPr id="1" name=""/>
        <p:cNvGrpSpPr/>
        <p:nvPr/>
      </p:nvGrpSpPr>
      <p:grpSpPr>
        <a:xfrm>
          <a:off x="0" y="0"/>
          <a:ext cx="0" cy="0"/>
          <a:chOff x="0" y="0"/>
          <a:chExt cx="0" cy="0"/>
        </a:xfrm>
      </p:grpSpPr>
      <p:cxnSp>
        <p:nvCxnSpPr>
          <p:cNvPr id="3" name="Gerader Verbinder 2"/>
          <p:cNvCxnSpPr/>
          <p:nvPr/>
        </p:nvCxnSpPr>
        <p:spPr>
          <a:xfrm>
            <a:off x="0" y="1595185"/>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a:off x="6225698"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a:off x="0" y="207105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0" y="2548089"/>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0" y="6600741"/>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11936110"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cxnSp>
        <p:nvCxnSpPr>
          <p:cNvPr id="10" name="Gerader Verbinder 9">
            <a:extLst>
              <a:ext uri="{FF2B5EF4-FFF2-40B4-BE49-F238E27FC236}">
                <a16:creationId xmlns:a16="http://schemas.microsoft.com/office/drawing/2014/main" id="{AF6A2680-4166-429E-9EDF-EE866C64DD04}"/>
              </a:ext>
            </a:extLst>
          </p:cNvPr>
          <p:cNvCxnSpPr/>
          <p:nvPr/>
        </p:nvCxnSpPr>
        <p:spPr>
          <a:xfrm>
            <a:off x="0" y="1357697"/>
            <a:ext cx="12192000" cy="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419B3198-1786-4F04-946D-9E972CB7C513}"/>
              </a:ext>
            </a:extLst>
          </p:cNvPr>
          <p:cNvCxnSpPr/>
          <p:nvPr/>
        </p:nvCxnSpPr>
        <p:spPr>
          <a:xfrm>
            <a:off x="5968463"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AEAE687-A5BC-4C36-9FDE-F49F0DB9AD08}"/>
              </a:ext>
            </a:extLst>
          </p:cNvPr>
          <p:cNvCxnSpPr/>
          <p:nvPr/>
        </p:nvCxnSpPr>
        <p:spPr>
          <a:xfrm>
            <a:off x="257507" y="2"/>
            <a:ext cx="0" cy="6858000"/>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228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Überschrift und Inhalt">
    <p:spTree>
      <p:nvGrpSpPr>
        <p:cNvPr id="1" name=""/>
        <p:cNvGrpSpPr/>
        <p:nvPr/>
      </p:nvGrpSpPr>
      <p:grpSpPr>
        <a:xfrm>
          <a:off x="0" y="0"/>
          <a:ext cx="0" cy="0"/>
          <a:chOff x="0" y="0"/>
          <a:chExt cx="0" cy="0"/>
        </a:xfrm>
      </p:grpSpPr>
      <p:sp>
        <p:nvSpPr>
          <p:cNvPr id="5" name="Textplatzhalter 9">
            <a:extLst>
              <a:ext uri="{FF2B5EF4-FFF2-40B4-BE49-F238E27FC236}">
                <a16:creationId xmlns:a16="http://schemas.microsoft.com/office/drawing/2014/main" id="{4A6EE8D6-285B-487C-9D31-A125E112A310}"/>
              </a:ext>
            </a:extLst>
          </p:cNvPr>
          <p:cNvSpPr>
            <a:spLocks noGrp="1"/>
          </p:cNvSpPr>
          <p:nvPr>
            <p:ph type="body" sz="quarter" idx="16" hasCustomPrompt="1"/>
          </p:nvPr>
        </p:nvSpPr>
        <p:spPr>
          <a:xfrm>
            <a:off x="519326" y="787180"/>
            <a:ext cx="8291882" cy="442600"/>
          </a:xfrm>
          <a:prstGeom prst="rect">
            <a:avLst/>
          </a:prstGeom>
        </p:spPr>
        <p:txBody>
          <a:bodyPr lIns="0" tIns="0" rIns="0" bIns="0" anchor="b">
            <a:noAutofit/>
          </a:bodyPr>
          <a:lstStyle>
            <a:lvl1pPr marL="0" indent="0">
              <a:lnSpc>
                <a:spcPts val="3053"/>
              </a:lnSpc>
              <a:spcBef>
                <a:spcPts val="0"/>
              </a:spcBef>
              <a:buNone/>
              <a:defRPr sz="2444" b="1" baseline="0"/>
            </a:lvl1pPr>
          </a:lstStyle>
          <a:p>
            <a:pPr lvl="0"/>
            <a:r>
              <a:rPr lang="de-DE"/>
              <a:t>Click to add title</a:t>
            </a:r>
          </a:p>
        </p:txBody>
      </p:sp>
      <p:sp>
        <p:nvSpPr>
          <p:cNvPr id="7" name="Inhaltsplatzhalter 3">
            <a:extLst>
              <a:ext uri="{FF2B5EF4-FFF2-40B4-BE49-F238E27FC236}">
                <a16:creationId xmlns:a16="http://schemas.microsoft.com/office/drawing/2014/main" id="{C30B3AFD-9C87-4E56-A522-A12CFD534ED6}"/>
              </a:ext>
            </a:extLst>
          </p:cNvPr>
          <p:cNvSpPr>
            <a:spLocks noGrp="1"/>
          </p:cNvSpPr>
          <p:nvPr>
            <p:ph sz="half" idx="2" hasCustomPrompt="1"/>
          </p:nvPr>
        </p:nvSpPr>
        <p:spPr>
          <a:xfrm>
            <a:off x="519326" y="1412372"/>
            <a:ext cx="11417057" cy="5191629"/>
          </a:xfrm>
          <a:prstGeom prst="rect">
            <a:avLst/>
          </a:prstGeom>
        </p:spPr>
        <p:txBody>
          <a:bodyPr lIns="0" tIns="0" rIns="0" bIns="0"/>
          <a:lstStyle>
            <a:lvl1pPr marL="256536" indent="-256536">
              <a:lnSpc>
                <a:spcPts val="2850"/>
              </a:lnSpc>
              <a:spcBef>
                <a:spcPts val="0"/>
              </a:spcBef>
              <a:spcAft>
                <a:spcPts val="712"/>
              </a:spcAft>
              <a:buFont typeface="Arial" panose="020B0604020202020204" pitchFamily="34" charset="0"/>
              <a:buChar char="•"/>
              <a:defRPr sz="2240" baseline="0"/>
            </a:lvl1pPr>
            <a:lvl2pPr marL="769609" indent="-256536">
              <a:lnSpc>
                <a:spcPts val="2850"/>
              </a:lnSpc>
              <a:spcBef>
                <a:spcPts val="0"/>
              </a:spcBef>
              <a:spcAft>
                <a:spcPts val="712"/>
              </a:spcAft>
              <a:defRPr sz="2240" baseline="0"/>
            </a:lvl2pPr>
            <a:lvl3pPr marL="1282681" indent="-256957">
              <a:lnSpc>
                <a:spcPts val="2850"/>
              </a:lnSpc>
              <a:spcBef>
                <a:spcPts val="0"/>
              </a:spcBef>
              <a:spcAft>
                <a:spcPts val="712"/>
              </a:spcAft>
              <a:defRPr sz="2240" baseline="0"/>
            </a:lvl3pPr>
            <a:lvl4pPr marL="1795754" indent="-256536">
              <a:lnSpc>
                <a:spcPts val="2850"/>
              </a:lnSpc>
              <a:spcBef>
                <a:spcPts val="0"/>
              </a:spcBef>
              <a:spcAft>
                <a:spcPts val="712"/>
              </a:spcAft>
              <a:defRPr sz="2240" baseline="0"/>
            </a:lvl4pPr>
            <a:lvl5pPr marL="2345474" indent="-256536">
              <a:lnSpc>
                <a:spcPts val="2850"/>
              </a:lnSpc>
              <a:spcBef>
                <a:spcPts val="0"/>
              </a:spcBef>
              <a:spcAft>
                <a:spcPts val="712"/>
              </a:spcAft>
              <a:defRPr sz="2240" baseline="0"/>
            </a:lvl5pPr>
            <a:lvl6pPr>
              <a:defRPr sz="1630"/>
            </a:lvl6pPr>
            <a:lvl7pPr>
              <a:defRPr sz="1630"/>
            </a:lvl7pPr>
            <a:lvl8pPr>
              <a:defRPr sz="1630"/>
            </a:lvl8pPr>
            <a:lvl9pPr>
              <a:defRPr sz="163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1883885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_Title 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1" y="2108040"/>
            <a:ext cx="11679024" cy="440051"/>
          </a:xfrm>
          <a:prstGeom prst="rect">
            <a:avLst/>
          </a:prstGeom>
        </p:spPr>
        <p:txBody>
          <a:bodyPr lIns="0" tIns="0" rIns="0" bIns="0"/>
          <a:lstStyle>
            <a:lvl1pPr marL="0" indent="0">
              <a:buNone/>
              <a:defRPr sz="1622" b="1" u="none"/>
            </a:lvl1pPr>
          </a:lstStyle>
          <a:p>
            <a:pPr lvl="0"/>
            <a:r>
              <a:rPr lang="de-DE"/>
              <a:t>Click to add subtitle</a:t>
            </a:r>
          </a:p>
        </p:txBody>
      </p:sp>
      <p:sp>
        <p:nvSpPr>
          <p:cNvPr id="9" name="Inhaltsplatzhalter 2"/>
          <p:cNvSpPr>
            <a:spLocks noGrp="1"/>
          </p:cNvSpPr>
          <p:nvPr>
            <p:ph sz="quarter" idx="15"/>
          </p:nvPr>
        </p:nvSpPr>
        <p:spPr>
          <a:xfrm>
            <a:off x="255896" y="2549818"/>
            <a:ext cx="11680221" cy="4073707"/>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775240" y="6640509"/>
            <a:ext cx="1170344" cy="205452"/>
          </a:xfrm>
          <a:prstGeom prst="rect">
            <a:avLst/>
          </a:prstGeom>
        </p:spPr>
        <p:txBody>
          <a:bodyPr vert="horz" wrap="none" lIns="90000" tIns="46800" rIns="0" bIns="46800" rtlCol="0" anchor="t" anchorCtr="0"/>
          <a:lstStyle>
            <a:lvl1pPr algn="r">
              <a:defRPr sz="709">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90" y="1595923"/>
            <a:ext cx="11679024" cy="513631"/>
          </a:xfrm>
          <a:prstGeom prst="rect">
            <a:avLst/>
          </a:prstGeom>
        </p:spPr>
        <p:txBody>
          <a:bodyPr lIns="0" tIns="0" rIns="0" bIns="0"/>
          <a:lstStyle>
            <a:lvl1pPr>
              <a:defRPr lang="en-GB" baseline="0">
                <a:latin typeface="+mn-lt"/>
                <a:ea typeface="+mn-ea"/>
                <a:cs typeface="+mn-cs"/>
              </a:defRPr>
            </a:lvl1pPr>
          </a:lstStyle>
          <a:p>
            <a:pPr marL="0" lvl="0" indent="0">
              <a:lnSpc>
                <a:spcPts val="2132"/>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74786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2">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9" y="2108039"/>
            <a:ext cx="11679023" cy="293503"/>
          </a:xfrm>
          <a:prstGeom prst="rect">
            <a:avLst/>
          </a:prstGeom>
        </p:spPr>
        <p:txBody>
          <a:bodyPr lIns="0" tIns="0" rIns="0" bIns="0"/>
          <a:lstStyle>
            <a:lvl1pPr marL="0" indent="0">
              <a:buNone/>
              <a:defRPr sz="1629" b="1" u="none"/>
            </a:lvl1pPr>
          </a:lstStyle>
          <a:p>
            <a:pPr lvl="0"/>
            <a:r>
              <a:rPr lang="de-DE" dirty="0"/>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38" y="2548090"/>
            <a:ext cx="11677529" cy="4054012"/>
          </a:xfrm>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1181538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2" y="2108041"/>
            <a:ext cx="11679023" cy="440051"/>
          </a:xfrm>
          <a:prstGeom prst="rect">
            <a:avLst/>
          </a:prstGeom>
        </p:spPr>
        <p:txBody>
          <a:bodyPr lIns="0" tIns="0" rIns="0" bIns="0"/>
          <a:lstStyle>
            <a:lvl1pPr marL="0" indent="0">
              <a:buNone/>
              <a:defRPr sz="1630" b="1" u="none"/>
            </a:lvl1pPr>
          </a:lstStyle>
          <a:p>
            <a:pPr lvl="0"/>
            <a:r>
              <a:rPr lang="en-GB" err="1"/>
              <a:t>Untertitel</a:t>
            </a:r>
            <a:endParaRPr lang="en-GB"/>
          </a:p>
        </p:txBody>
      </p:sp>
      <p:sp>
        <p:nvSpPr>
          <p:cNvPr id="4" name="Textfeld 3"/>
          <p:cNvSpPr txBox="1"/>
          <p:nvPr>
            <p:custDataLst>
              <p:tags r:id="rId2"/>
            </p:custDataLst>
          </p:nvPr>
        </p:nvSpPr>
        <p:spPr>
          <a:xfrm>
            <a:off x="11715841" y="6654127"/>
            <a:ext cx="514234" cy="205904"/>
          </a:xfrm>
          <a:prstGeom prst="rect">
            <a:avLst/>
          </a:prstGeom>
          <a:noFill/>
        </p:spPr>
        <p:txBody>
          <a:bodyPr wrap="square" rtlCol="0">
            <a:spAutoFit/>
          </a:bodyPr>
          <a:lstStyle/>
          <a:p>
            <a:fld id="{C5E8B2E1-21AB-4E55-9905-30660C1783F6}" type="slidenum">
              <a:rPr lang="en-GB" sz="712" smtClean="0">
                <a:latin typeface="+mn-lt"/>
              </a:rPr>
              <a:pPr/>
              <a:t>‹Nr.›</a:t>
            </a:fld>
            <a:endParaRPr lang="en-GB" sz="712">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38"/>
              </a:lnSpc>
              <a:spcBef>
                <a:spcPts val="514"/>
              </a:spcBef>
              <a:defRPr/>
            </a:lvl1pPr>
          </a:lstStyle>
          <a:p>
            <a:r>
              <a:rPr lang="de-DE"/>
              <a:t>Titelmasterformat durch Klicken bearbeiten</a:t>
            </a:r>
            <a:endParaRPr lang="en-GB"/>
          </a:p>
        </p:txBody>
      </p:sp>
    </p:spTree>
    <p:extLst>
      <p:ext uri="{BB962C8B-B14F-4D97-AF65-F5344CB8AC3E}">
        <p14:creationId xmlns:p14="http://schemas.microsoft.com/office/powerpoint/2010/main" val="3676375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3_Title Subtitle and Content">
    <p:spTree>
      <p:nvGrpSpPr>
        <p:cNvPr id="1" name=""/>
        <p:cNvGrpSpPr/>
        <p:nvPr/>
      </p:nvGrpSpPr>
      <p:grpSpPr>
        <a:xfrm>
          <a:off x="0" y="0"/>
          <a:ext cx="0" cy="0"/>
          <a:chOff x="0" y="0"/>
          <a:chExt cx="0" cy="0"/>
        </a:xfrm>
      </p:grpSpPr>
      <p:sp>
        <p:nvSpPr>
          <p:cNvPr id="10"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4" name="Title 3">
            <a:extLst>
              <a:ext uri="{FF2B5EF4-FFF2-40B4-BE49-F238E27FC236}">
                <a16:creationId xmlns:a16="http://schemas.microsoft.com/office/drawing/2014/main" id="{270A00CC-4E48-48D3-8217-A8248E94C818}"/>
              </a:ext>
            </a:extLst>
          </p:cNvPr>
          <p:cNvSpPr>
            <a:spLocks noGrp="1"/>
          </p:cNvSpPr>
          <p:nvPr>
            <p:ph type="title"/>
          </p:nvPr>
        </p:nvSpPr>
        <p:spPr/>
        <p:txBody>
          <a:bodyPr anchor="t" anchorCtr="0"/>
          <a:lstStyle/>
          <a:p>
            <a:r>
              <a:rPr lang="de-DE"/>
              <a:t>Mastertitelformat bearbeiten</a:t>
            </a:r>
            <a:endParaRPr lang="en-GB"/>
          </a:p>
        </p:txBody>
      </p:sp>
      <p:sp>
        <p:nvSpPr>
          <p:cNvPr id="11" name="Textplatzhalter 9">
            <a:extLst>
              <a:ext uri="{FF2B5EF4-FFF2-40B4-BE49-F238E27FC236}">
                <a16:creationId xmlns:a16="http://schemas.microsoft.com/office/drawing/2014/main" id="{88D6C5FE-E0CA-4C22-91F5-C685139960EA}"/>
              </a:ext>
            </a:extLst>
          </p:cNvPr>
          <p:cNvSpPr>
            <a:spLocks noGrp="1"/>
          </p:cNvSpPr>
          <p:nvPr>
            <p:ph type="body" sz="quarter" idx="12" hasCustomPrompt="1"/>
          </p:nvPr>
        </p:nvSpPr>
        <p:spPr>
          <a:xfrm>
            <a:off x="257089" y="2070831"/>
            <a:ext cx="11679024" cy="330714"/>
          </a:xfrm>
          <a:prstGeom prst="rect">
            <a:avLst/>
          </a:prstGeom>
        </p:spPr>
        <p:txBody>
          <a:bodyPr lIns="0" tIns="0" rIns="0" bIns="0" anchor="t" anchorCtr="0"/>
          <a:lstStyle>
            <a:lvl1pPr marL="0" indent="0">
              <a:buNone/>
              <a:defRPr sz="1628" b="1" u="none"/>
            </a:lvl1pPr>
          </a:lstStyle>
          <a:p>
            <a:pPr lvl="0"/>
            <a:r>
              <a:rPr lang="de-DE"/>
              <a:t>Click to add subtitle</a:t>
            </a:r>
          </a:p>
        </p:txBody>
      </p:sp>
      <p:sp>
        <p:nvSpPr>
          <p:cNvPr id="8" name="Content Placeholder 7">
            <a:extLst>
              <a:ext uri="{FF2B5EF4-FFF2-40B4-BE49-F238E27FC236}">
                <a16:creationId xmlns:a16="http://schemas.microsoft.com/office/drawing/2014/main" id="{892BEA4E-8BA6-45AD-BBCD-02E95215F541}"/>
              </a:ext>
            </a:extLst>
          </p:cNvPr>
          <p:cNvSpPr>
            <a:spLocks noGrp="1"/>
          </p:cNvSpPr>
          <p:nvPr>
            <p:ph sz="quarter" idx="13"/>
          </p:nvPr>
        </p:nvSpPr>
        <p:spPr>
          <a:xfrm>
            <a:off x="257240" y="2548093"/>
            <a:ext cx="11677529" cy="4052674"/>
          </a:xfrm>
        </p:spPr>
        <p:txBody>
          <a:bodyPr lIns="0" tIns="0" rIns="0" bIns="0"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36236073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1" y="2108040"/>
            <a:ext cx="11679023" cy="440051"/>
          </a:xfrm>
          <a:prstGeom prst="rect">
            <a:avLst/>
          </a:prstGeom>
        </p:spPr>
        <p:txBody>
          <a:bodyPr lIns="0" tIns="0" rIns="0" bIns="0"/>
          <a:lstStyle>
            <a:lvl1pPr marL="0" indent="0">
              <a:buNone/>
              <a:defRPr sz="1631" b="1" u="none"/>
            </a:lvl1pPr>
          </a:lstStyle>
          <a:p>
            <a:pPr lvl="0"/>
            <a:r>
              <a:rPr lang="en-GB" dirty="0" err="1"/>
              <a:t>Untertitel</a:t>
            </a:r>
            <a:endParaRPr lang="en-GB" dirty="0"/>
          </a:p>
        </p:txBody>
      </p:sp>
      <p:sp>
        <p:nvSpPr>
          <p:cNvPr id="4" name="Textfeld 3"/>
          <p:cNvSpPr txBox="1"/>
          <p:nvPr>
            <p:custDataLst>
              <p:tags r:id="rId2"/>
            </p:custDataLst>
          </p:nvPr>
        </p:nvSpPr>
        <p:spPr>
          <a:xfrm>
            <a:off x="11715841" y="6654126"/>
            <a:ext cx="514234" cy="205904"/>
          </a:xfrm>
          <a:prstGeom prst="rect">
            <a:avLst/>
          </a:prstGeom>
          <a:noFill/>
        </p:spPr>
        <p:txBody>
          <a:bodyPr wrap="square" rtlCol="0">
            <a:spAutoFit/>
          </a:bodyPr>
          <a:lstStyle/>
          <a:p>
            <a:fld id="{C5E8B2E1-21AB-4E55-9905-30660C1783F6}" type="slidenum">
              <a:rPr lang="en-GB" sz="713" smtClean="0">
                <a:latin typeface="+mn-lt"/>
              </a:rPr>
              <a:pPr/>
              <a:t>‹Nr.›</a:t>
            </a:fld>
            <a:endParaRPr lang="en-GB" sz="713" dirty="0">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a:t>Titelmasterformat durch Klicken bearbeiten</a:t>
            </a:r>
            <a:endParaRPr lang="en-GB" dirty="0"/>
          </a:p>
        </p:txBody>
      </p:sp>
    </p:spTree>
    <p:extLst>
      <p:ext uri="{BB962C8B-B14F-4D97-AF65-F5344CB8AC3E}">
        <p14:creationId xmlns:p14="http://schemas.microsoft.com/office/powerpoint/2010/main" val="3364339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wo Contents">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257088" y="2549809"/>
            <a:ext cx="5692668" cy="4073706"/>
          </a:xfrm>
          <a:prstGeom prst="rect">
            <a:avLst/>
          </a:prstGeom>
        </p:spPr>
        <p:txBody>
          <a:bodyPr lIns="0" tIns="0" rIns="0" bIns="0"/>
          <a:lstStyle>
            <a:lvl1pPr marL="0" indent="0">
              <a:lnSpc>
                <a:spcPts val="1936"/>
              </a:lnSpc>
              <a:buNone/>
              <a:defRPr sz="1632"/>
            </a:lvl1pPr>
            <a:lvl2pPr>
              <a:lnSpc>
                <a:spcPts val="1936"/>
              </a:lnSpc>
              <a:defRPr sz="1632"/>
            </a:lvl2pPr>
            <a:lvl3pPr>
              <a:lnSpc>
                <a:spcPts val="1936"/>
              </a:lnSpc>
              <a:defRPr sz="1632"/>
            </a:lvl3pPr>
            <a:lvl4pPr>
              <a:lnSpc>
                <a:spcPts val="1936"/>
              </a:lnSpc>
              <a:defRPr sz="1632"/>
            </a:lvl4pPr>
            <a:lvl5pPr>
              <a:lnSpc>
                <a:spcPts val="1936"/>
              </a:lnSpc>
              <a:defRPr sz="1632"/>
            </a:lvl5pPr>
            <a:lvl6pPr>
              <a:defRPr sz="1632"/>
            </a:lvl6pPr>
            <a:lvl7pPr>
              <a:defRPr sz="1632"/>
            </a:lvl7pPr>
            <a:lvl8pPr>
              <a:defRPr sz="1632"/>
            </a:lvl8pPr>
            <a:lvl9pPr>
              <a:defRPr sz="1632"/>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0" name="Textplatzhalter 9"/>
          <p:cNvSpPr>
            <a:spLocks noGrp="1"/>
          </p:cNvSpPr>
          <p:nvPr>
            <p:ph type="body" sz="quarter" idx="11" hasCustomPrompt="1"/>
          </p:nvPr>
        </p:nvSpPr>
        <p:spPr>
          <a:xfrm>
            <a:off x="257089" y="1595185"/>
            <a:ext cx="11679023" cy="512854"/>
          </a:xfrm>
          <a:prstGeom prst="rect">
            <a:avLst/>
          </a:prstGeom>
        </p:spPr>
        <p:txBody>
          <a:bodyPr lIns="0" tIns="0" rIns="0" bIns="0"/>
          <a:lstStyle>
            <a:lvl1pPr marL="0" indent="0">
              <a:buNone/>
              <a:defRPr sz="2140" b="1"/>
            </a:lvl1pPr>
          </a:lstStyle>
          <a:p>
            <a:pPr lvl="0"/>
            <a:r>
              <a:rPr lang="de-DE"/>
              <a:t>Click to add title</a:t>
            </a:r>
          </a:p>
        </p:txBody>
      </p:sp>
      <p:sp>
        <p:nvSpPr>
          <p:cNvPr id="13" name="Inhaltsplatzhalter 3"/>
          <p:cNvSpPr>
            <a:spLocks noGrp="1"/>
          </p:cNvSpPr>
          <p:nvPr>
            <p:ph sz="half" idx="14"/>
          </p:nvPr>
        </p:nvSpPr>
        <p:spPr>
          <a:xfrm>
            <a:off x="6217865" y="2549811"/>
            <a:ext cx="5718248" cy="4073707"/>
          </a:xfrm>
          <a:prstGeom prst="rect">
            <a:avLst/>
          </a:prstGeom>
        </p:spPr>
        <p:txBody>
          <a:bodyPr lIns="0" tIns="0" rIns="0" bIns="0"/>
          <a:lstStyle>
            <a:lvl1pPr marL="0" indent="0">
              <a:lnSpc>
                <a:spcPts val="1936"/>
              </a:lnSpc>
              <a:buNone/>
              <a:defRPr sz="1632"/>
            </a:lvl1pPr>
            <a:lvl2pPr>
              <a:lnSpc>
                <a:spcPts val="1936"/>
              </a:lnSpc>
              <a:defRPr sz="1632"/>
            </a:lvl2pPr>
            <a:lvl3pPr>
              <a:lnSpc>
                <a:spcPts val="1936"/>
              </a:lnSpc>
              <a:defRPr sz="1632"/>
            </a:lvl3pPr>
            <a:lvl4pPr>
              <a:lnSpc>
                <a:spcPts val="1936"/>
              </a:lnSpc>
              <a:defRPr sz="1632"/>
            </a:lvl4pPr>
            <a:lvl5pPr>
              <a:lnSpc>
                <a:spcPts val="1936"/>
              </a:lnSpc>
              <a:defRPr sz="1632"/>
            </a:lvl5pPr>
            <a:lvl6pPr>
              <a:defRPr sz="1632"/>
            </a:lvl6pPr>
            <a:lvl7pPr>
              <a:defRPr sz="1632"/>
            </a:lvl7pPr>
            <a:lvl8pPr>
              <a:defRPr sz="1632"/>
            </a:lvl8pPr>
            <a:lvl9pPr>
              <a:defRPr sz="1632"/>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Slide Number Placeholder 20"/>
          <p:cNvSpPr>
            <a:spLocks noGrp="1"/>
          </p:cNvSpPr>
          <p:nvPr>
            <p:ph type="sldNum" sz="quarter" idx="4"/>
          </p:nvPr>
        </p:nvSpPr>
        <p:spPr>
          <a:xfrm>
            <a:off x="11645575" y="6706547"/>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16365126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254A4-280E-428D-B45E-AE4852D4A26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2DE25DD-1002-4AA7-ACC3-3640DA35D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81D163F-5518-40BF-A1AE-6D93327FE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7B681C1-2339-4035-A8CF-DB573E950807}"/>
              </a:ext>
            </a:extLst>
          </p:cNvPr>
          <p:cNvSpPr>
            <a:spLocks noGrp="1"/>
          </p:cNvSpPr>
          <p:nvPr>
            <p:ph type="dt" sz="half" idx="10"/>
          </p:nvPr>
        </p:nvSpPr>
        <p:spPr/>
        <p:txBody>
          <a:bodyPr/>
          <a:lstStyle/>
          <a:p>
            <a:fld id="{704622C3-AFF0-42CD-8536-0B374180DB53}" type="datetimeFigureOut">
              <a:rPr lang="de-DE" smtClean="0"/>
              <a:t>17.05.2022</a:t>
            </a:fld>
            <a:endParaRPr lang="de-DE"/>
          </a:p>
        </p:txBody>
      </p:sp>
      <p:sp>
        <p:nvSpPr>
          <p:cNvPr id="6" name="Fußzeilenplatzhalter 5">
            <a:extLst>
              <a:ext uri="{FF2B5EF4-FFF2-40B4-BE49-F238E27FC236}">
                <a16:creationId xmlns:a16="http://schemas.microsoft.com/office/drawing/2014/main" id="{6EC8F6CC-5E23-4553-8DDE-F50E40FF888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CF5616-000F-42E7-BFBF-971EFDDB7303}"/>
              </a:ext>
            </a:extLst>
          </p:cNvPr>
          <p:cNvSpPr>
            <a:spLocks noGrp="1"/>
          </p:cNvSpPr>
          <p:nvPr>
            <p:ph type="sldNum" sz="quarter" idx="12"/>
          </p:nvPr>
        </p:nvSpPr>
        <p:spPr/>
        <p:txBody>
          <a:bodyPr/>
          <a:lstStyle/>
          <a:p>
            <a:fld id="{E63CA0F0-953E-4020-BD00-54D8826F9B02}" type="slidenum">
              <a:rPr lang="de-DE" smtClean="0"/>
              <a:t>‹Nr.›</a:t>
            </a:fld>
            <a:endParaRPr lang="de-DE"/>
          </a:p>
        </p:txBody>
      </p:sp>
    </p:spTree>
    <p:extLst>
      <p:ext uri="{BB962C8B-B14F-4D97-AF65-F5344CB8AC3E}">
        <p14:creationId xmlns:p14="http://schemas.microsoft.com/office/powerpoint/2010/main" val="1212262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169D-78BA-4D08-A001-7DF041AA0BB8}"/>
              </a:ext>
            </a:extLst>
          </p:cNvPr>
          <p:cNvSpPr>
            <a:spLocks noGrp="1"/>
          </p:cNvSpPr>
          <p:nvPr>
            <p:ph type="title"/>
          </p:nvPr>
        </p:nvSpPr>
        <p:spPr>
          <a:xfrm>
            <a:off x="838038" y="365633"/>
            <a:ext cx="10515924" cy="1325007"/>
          </a:xfrm>
          <a:prstGeom prst="rect">
            <a:avLst/>
          </a:prstGeom>
        </p:spPr>
        <p:txBody>
          <a:bodyPr/>
          <a:lstStyle/>
          <a:p>
            <a:r>
              <a:rPr lang="de-DE"/>
              <a:t>Mastertitelformat bearbeiten</a:t>
            </a:r>
            <a:endParaRPr lang="en-US"/>
          </a:p>
        </p:txBody>
      </p:sp>
      <p:sp>
        <p:nvSpPr>
          <p:cNvPr id="3" name="Foliennummernplatzhalter 2">
            <a:extLst>
              <a:ext uri="{FF2B5EF4-FFF2-40B4-BE49-F238E27FC236}">
                <a16:creationId xmlns:a16="http://schemas.microsoft.com/office/drawing/2014/main" id="{38CC5F68-9373-4A90-9602-836B2D25EA4D}"/>
              </a:ext>
            </a:extLst>
          </p:cNvPr>
          <p:cNvSpPr>
            <a:spLocks noGrp="1"/>
          </p:cNvSpPr>
          <p:nvPr>
            <p:ph type="sldNum" sz="quarter" idx="10"/>
          </p:nvPr>
        </p:nvSpPr>
        <p:spPr/>
        <p:txBody>
          <a:bodyPr/>
          <a:lstStyle/>
          <a:p>
            <a:fld id="{EA182149-5FEE-46AB-9490-B3CD4011A729}" type="slidenum">
              <a:rPr lang="en-GB" smtClean="0"/>
              <a:pPr/>
              <a:t>‹Nr.›</a:t>
            </a:fld>
            <a:endParaRPr lang="en-GB"/>
          </a:p>
        </p:txBody>
      </p:sp>
      <p:sp>
        <p:nvSpPr>
          <p:cNvPr id="4" name="Rechteck 3">
            <a:extLst>
              <a:ext uri="{FF2B5EF4-FFF2-40B4-BE49-F238E27FC236}">
                <a16:creationId xmlns:a16="http://schemas.microsoft.com/office/drawing/2014/main" id="{290BAD81-9E13-421D-8DC5-093EBD35BD52}"/>
              </a:ext>
            </a:extLst>
          </p:cNvPr>
          <p:cNvSpPr/>
          <p:nvPr userDrawn="1"/>
        </p:nvSpPr>
        <p:spPr>
          <a:xfrm>
            <a:off x="0" y="0"/>
            <a:ext cx="12192000" cy="684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spTree>
    <p:extLst>
      <p:ext uri="{BB962C8B-B14F-4D97-AF65-F5344CB8AC3E}">
        <p14:creationId xmlns:p14="http://schemas.microsoft.com/office/powerpoint/2010/main" val="2605176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connectivity_subtitle and content">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0" y="2108040"/>
            <a:ext cx="11679023" cy="440051"/>
          </a:xfrm>
          <a:prstGeom prst="rect">
            <a:avLst/>
          </a:prstGeom>
        </p:spPr>
        <p:txBody>
          <a:bodyPr lIns="0" tIns="0" rIns="0" bIns="0"/>
          <a:lstStyle>
            <a:lvl1pPr marL="0" indent="0">
              <a:buNone/>
              <a:defRPr sz="1628" b="1" u="none"/>
            </a:lvl1pPr>
          </a:lstStyle>
          <a:p>
            <a:pPr lvl="0"/>
            <a:r>
              <a:rPr lang="de-DE"/>
              <a:t>Click to add subtitle</a:t>
            </a:r>
          </a:p>
        </p:txBody>
      </p:sp>
      <p:sp>
        <p:nvSpPr>
          <p:cNvPr id="9" name="Inhaltsplatzhalter 2"/>
          <p:cNvSpPr>
            <a:spLocks noGrp="1"/>
          </p:cNvSpPr>
          <p:nvPr>
            <p:ph sz="quarter" idx="15"/>
          </p:nvPr>
        </p:nvSpPr>
        <p:spPr>
          <a:xfrm>
            <a:off x="255893" y="2549813"/>
            <a:ext cx="11680221" cy="4073707"/>
          </a:xfrm>
          <a:prstGeom prst="rect">
            <a:avLst/>
          </a:prstGeom>
        </p:spPr>
        <p:txBody>
          <a:bodyPr lIns="0" tIns="0" rIns="0" bIns="0"/>
          <a:lstStyle>
            <a:lvl1pPr marL="0" indent="0">
              <a:buNone/>
              <a:defRPr/>
            </a:lvl1pPr>
          </a:lstStyle>
          <a:p>
            <a:pPr lvl="0"/>
            <a:r>
              <a:rPr lang="de-DE"/>
              <a:t>Mastertextformat bearbeiten</a:t>
            </a:r>
          </a:p>
        </p:txBody>
      </p:sp>
      <p:sp>
        <p:nvSpPr>
          <p:cNvPr id="8" name="Slide Number Placeholder 20"/>
          <p:cNvSpPr>
            <a:spLocks noGrp="1"/>
          </p:cNvSpPr>
          <p:nvPr>
            <p:ph type="sldNum" sz="quarter" idx="4"/>
          </p:nvPr>
        </p:nvSpPr>
        <p:spPr>
          <a:xfrm>
            <a:off x="10775237" y="6640509"/>
            <a:ext cx="1170344" cy="205452"/>
          </a:xfrm>
          <a:prstGeom prst="rect">
            <a:avLst/>
          </a:prstGeom>
        </p:spPr>
        <p:txBody>
          <a:bodyPr vert="horz" wrap="none" lIns="90000" tIns="46800" rIns="0" bIns="46800" rtlCol="0" anchor="t" anchorCtr="0"/>
          <a:lstStyle>
            <a:lvl1pPr algn="r">
              <a:defRPr sz="711">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0" name="Title 1"/>
          <p:cNvSpPr>
            <a:spLocks noGrp="1"/>
          </p:cNvSpPr>
          <p:nvPr>
            <p:ph type="title"/>
          </p:nvPr>
        </p:nvSpPr>
        <p:spPr>
          <a:xfrm>
            <a:off x="257089" y="1595923"/>
            <a:ext cx="11679023" cy="513631"/>
          </a:xfrm>
          <a:prstGeom prst="rect">
            <a:avLst/>
          </a:prstGeom>
        </p:spPr>
        <p:txBody>
          <a:bodyPr lIns="0" tIns="0" rIns="0" bIns="0"/>
          <a:lstStyle>
            <a:lvl1pPr>
              <a:defRPr lang="en-GB" baseline="0">
                <a:latin typeface="+mn-lt"/>
                <a:ea typeface="+mn-ea"/>
                <a:cs typeface="+mn-cs"/>
              </a:defRPr>
            </a:lvl1pPr>
          </a:lstStyle>
          <a:p>
            <a:pPr marL="0" lvl="0" indent="0">
              <a:lnSpc>
                <a:spcPts val="2136"/>
              </a:lnSpc>
              <a:spcBef>
                <a:spcPct val="20000"/>
              </a:spcBef>
              <a:buFont typeface="MetaPlusLF" pitchFamily="2" charset="0"/>
              <a:buNone/>
            </a:pPr>
            <a:r>
              <a:rPr lang="de-DE"/>
              <a:t>Mastertitelformat bearbeiten</a:t>
            </a:r>
            <a:endParaRPr lang="en-GB"/>
          </a:p>
        </p:txBody>
      </p:sp>
    </p:spTree>
    <p:extLst>
      <p:ext uri="{BB962C8B-B14F-4D97-AF65-F5344CB8AC3E}">
        <p14:creationId xmlns:p14="http://schemas.microsoft.com/office/powerpoint/2010/main" val="387834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extfeld 4"/>
          <p:cNvSpPr txBox="1"/>
          <p:nvPr>
            <p:custDataLst>
              <p:tags r:id="rId1"/>
            </p:custDataLst>
          </p:nvPr>
        </p:nvSpPr>
        <p:spPr>
          <a:xfrm>
            <a:off x="11715841" y="6654128"/>
            <a:ext cx="514234" cy="203878"/>
          </a:xfrm>
          <a:prstGeom prst="rect">
            <a:avLst/>
          </a:prstGeom>
          <a:noFill/>
        </p:spPr>
        <p:txBody>
          <a:bodyPr wrap="square" rtlCol="0">
            <a:spAutoFit/>
          </a:bodyPr>
          <a:lstStyle/>
          <a:p>
            <a:fld id="{C5E8B2E1-21AB-4E55-9905-30660C1783F6}" type="slidenum">
              <a:rPr lang="en-GB" sz="712" smtClean="0">
                <a:latin typeface="+mn-lt"/>
              </a:rPr>
              <a:pPr/>
              <a:t>‹Nr.›</a:t>
            </a:fld>
            <a:endParaRPr lang="en-GB" sz="712">
              <a:latin typeface="+mn-lt"/>
            </a:endParaRPr>
          </a:p>
        </p:txBody>
      </p:sp>
      <p:sp>
        <p:nvSpPr>
          <p:cNvPr id="4" name="Title 1"/>
          <p:cNvSpPr>
            <a:spLocks noGrp="1"/>
          </p:cNvSpPr>
          <p:nvPr>
            <p:ph type="title"/>
            <p:custDataLst>
              <p:tags r:id="rId2"/>
            </p:custDataLst>
          </p:nvPr>
        </p:nvSpPr>
        <p:spPr>
          <a:xfrm>
            <a:off x="257088" y="1595923"/>
            <a:ext cx="11679150" cy="513631"/>
          </a:xfrm>
          <a:prstGeom prst="rect">
            <a:avLst/>
          </a:prstGeom>
        </p:spPr>
        <p:txBody>
          <a:bodyPr lIns="0" tIns="0" rIns="0" bIns="0"/>
          <a:lstStyle>
            <a:lvl1pPr>
              <a:lnSpc>
                <a:spcPts val="2138"/>
              </a:lnSpc>
              <a:spcBef>
                <a:spcPts val="513"/>
              </a:spcBef>
              <a:defRPr/>
            </a:lvl1pPr>
          </a:lstStyle>
          <a:p>
            <a:r>
              <a:rPr lang="de-DE"/>
              <a:t>Titelmasterformat durch Klicken bearbeiten</a:t>
            </a:r>
            <a:endParaRPr lang="en-GB"/>
          </a:p>
        </p:txBody>
      </p:sp>
    </p:spTree>
    <p:extLst>
      <p:ext uri="{BB962C8B-B14F-4D97-AF65-F5344CB8AC3E}">
        <p14:creationId xmlns:p14="http://schemas.microsoft.com/office/powerpoint/2010/main" val="1138973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838201" y="940291"/>
            <a:ext cx="10515601" cy="1325563"/>
          </a:xfrm>
        </p:spPr>
        <p:txBody>
          <a:bodyPr>
            <a:noAutofit/>
          </a:bodyPr>
          <a:lstStyle>
            <a:lvl1pPr>
              <a:defRPr sz="5001" cap="all" baseline="0">
                <a:solidFill>
                  <a:srgbClr val="72787A"/>
                </a:solidFill>
              </a:defRPr>
            </a:lvl1pPr>
          </a:lstStyle>
          <a:p>
            <a:r>
              <a:rPr lang="de-DE" dirty="0"/>
              <a:t>TITELMASTERFORMAT DURCH KLICKEN</a:t>
            </a:r>
          </a:p>
        </p:txBody>
      </p:sp>
      <p:sp>
        <p:nvSpPr>
          <p:cNvPr id="10" name="Textplatzhalter 10"/>
          <p:cNvSpPr>
            <a:spLocks noGrp="1"/>
          </p:cNvSpPr>
          <p:nvPr>
            <p:ph type="body" sz="quarter" idx="13" hasCustomPrompt="1"/>
          </p:nvPr>
        </p:nvSpPr>
        <p:spPr>
          <a:xfrm>
            <a:off x="838200" y="341194"/>
            <a:ext cx="8769824" cy="286604"/>
          </a:xfrm>
        </p:spPr>
        <p:txBody>
          <a:bodyPr>
            <a:normAutofit/>
          </a:bodyPr>
          <a:lstStyle>
            <a:lvl1pPr marL="0" marR="0" indent="0" algn="l" defTabSz="914439" rtl="0" eaLnBrk="1" fontAlgn="auto" latinLnBrk="0" hangingPunct="1">
              <a:lnSpc>
                <a:spcPct val="90000"/>
              </a:lnSpc>
              <a:spcBef>
                <a:spcPts val="1000"/>
              </a:spcBef>
              <a:spcAft>
                <a:spcPts val="0"/>
              </a:spcAft>
              <a:buClrTx/>
              <a:buSzTx/>
              <a:buFont typeface="Arial" panose="020B0604020202020204" pitchFamily="34" charset="0"/>
              <a:buNone/>
              <a:tabLst/>
              <a:defRPr sz="1800" cap="all" baseline="0">
                <a:solidFill>
                  <a:schemeClr val="bg1"/>
                </a:solidFill>
                <a:latin typeface="+mj-lt"/>
              </a:defRPr>
            </a:lvl1pPr>
          </a:lstStyle>
          <a:p>
            <a:pPr marL="0" marR="0" lvl="0" indent="0" algn="l" defTabSz="91443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KÜNSTLICHE INTELLIGENZ IN ECHTZEIT</a:t>
            </a:r>
          </a:p>
        </p:txBody>
      </p:sp>
      <p:sp>
        <p:nvSpPr>
          <p:cNvPr id="9" name="Datumsplatzhalter 3">
            <a:extLst>
              <a:ext uri="{FF2B5EF4-FFF2-40B4-BE49-F238E27FC236}">
                <a16:creationId xmlns:a16="http://schemas.microsoft.com/office/drawing/2014/main" id="{450123D7-37CC-4714-9F83-8EB0D43B8B20}"/>
              </a:ext>
            </a:extLst>
          </p:cNvPr>
          <p:cNvSpPr>
            <a:spLocks noGrp="1"/>
          </p:cNvSpPr>
          <p:nvPr>
            <p:ph type="dt" sz="half" idx="2"/>
          </p:nvPr>
        </p:nvSpPr>
        <p:spPr>
          <a:xfrm>
            <a:off x="838201" y="64409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Resolto Informatik GmbH</a:t>
            </a:r>
          </a:p>
        </p:txBody>
      </p:sp>
    </p:spTree>
    <p:extLst>
      <p:ext uri="{BB962C8B-B14F-4D97-AF65-F5344CB8AC3E}">
        <p14:creationId xmlns:p14="http://schemas.microsoft.com/office/powerpoint/2010/main" val="2544656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3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nvPr>
        </p:nvSpPr>
        <p:spPr>
          <a:xfrm>
            <a:off x="257090" y="2070830"/>
            <a:ext cx="11679023" cy="330714"/>
          </a:xfrm>
          <a:prstGeom prst="rect">
            <a:avLst/>
          </a:prstGeom>
        </p:spPr>
        <p:txBody>
          <a:bodyPr lIns="0" tIns="0" rIns="0" bIns="0"/>
          <a:lstStyle>
            <a:lvl1pPr marL="0" indent="0">
              <a:buNone/>
              <a:defRPr sz="1630" b="1" u="none"/>
            </a:lvl1pPr>
          </a:lstStyle>
          <a:p>
            <a:pPr lvl="0"/>
            <a:r>
              <a:rPr lang="de-DE"/>
              <a:t>Click to add subtitle</a:t>
            </a:r>
          </a:p>
        </p:txBody>
      </p:sp>
      <p:sp>
        <p:nvSpPr>
          <p:cNvPr id="8" name="Textplatzhalter 2"/>
          <p:cNvSpPr>
            <a:spLocks noGrp="1"/>
          </p:cNvSpPr>
          <p:nvPr>
            <p:ph type="body" sz="quarter" idx="14" hasCustomPrompt="1"/>
          </p:nvPr>
        </p:nvSpPr>
        <p:spPr>
          <a:xfrm>
            <a:off x="257236" y="6485536"/>
            <a:ext cx="11679423" cy="143695"/>
          </a:xfrm>
          <a:prstGeom prst="rect">
            <a:avLst/>
          </a:prstGeom>
        </p:spPr>
        <p:txBody>
          <a:bodyPr lIns="0" tIns="0" rIns="0" bIns="0" anchor="b" anchorCtr="0">
            <a:spAutoFit/>
          </a:bodyPr>
          <a:lstStyle>
            <a:lvl1pPr marL="0" indent="0">
              <a:lnSpc>
                <a:spcPct val="90000"/>
              </a:lnSpc>
              <a:spcBef>
                <a:spcPts val="0"/>
              </a:spcBef>
              <a:buNone/>
              <a:defRPr sz="1018"/>
            </a:lvl1pPr>
          </a:lstStyle>
          <a:p>
            <a:pPr lvl="0"/>
            <a:r>
              <a:rPr lang="de-DE" sz="1018"/>
              <a:t>Source</a:t>
            </a:r>
            <a:endParaRPr lang="de-DE"/>
          </a:p>
        </p:txBody>
      </p:sp>
      <p:sp>
        <p:nvSpPr>
          <p:cNvPr id="2" name="Title 1">
            <a:extLst>
              <a:ext uri="{FF2B5EF4-FFF2-40B4-BE49-F238E27FC236}">
                <a16:creationId xmlns:a16="http://schemas.microsoft.com/office/drawing/2014/main" id="{ECCFB4B6-090C-40A5-87F1-B80C32B4C4E3}"/>
              </a:ext>
            </a:extLst>
          </p:cNvPr>
          <p:cNvSpPr>
            <a:spLocks noGrp="1"/>
          </p:cNvSpPr>
          <p:nvPr>
            <p:ph type="title" hasCustomPrompt="1"/>
          </p:nvPr>
        </p:nvSpPr>
        <p:spPr>
          <a:xfrm>
            <a:off x="256815" y="1595924"/>
            <a:ext cx="11677758" cy="363210"/>
          </a:xfrm>
          <a:prstGeom prst="rect">
            <a:avLst/>
          </a:prstGeom>
        </p:spPr>
        <p:txBody>
          <a:bodyPr lIns="0" tIns="0" rIns="0" bIns="0" anchor="t" anchorCtr="0"/>
          <a:lstStyle>
            <a:lvl1pPr>
              <a:lnSpc>
                <a:spcPct val="80000"/>
              </a:lnSpc>
              <a:spcBef>
                <a:spcPts val="0"/>
              </a:spcBef>
              <a:defRPr lang="en-GB" baseline="0">
                <a:latin typeface="+mn-lt"/>
                <a:ea typeface="+mn-ea"/>
                <a:cs typeface="+mn-cs"/>
              </a:defRPr>
            </a:lvl1pPr>
          </a:lstStyle>
          <a:p>
            <a:pPr marL="0" lvl="0" indent="0">
              <a:lnSpc>
                <a:spcPts val="2138"/>
              </a:lnSpc>
              <a:spcBef>
                <a:spcPct val="20000"/>
              </a:spcBef>
              <a:buFont typeface="MetaPlusLF" pitchFamily="2" charset="0"/>
              <a:buNone/>
            </a:pPr>
            <a:r>
              <a:rPr lang="en-US"/>
              <a:t>Click to add title</a:t>
            </a:r>
            <a:endParaRPr lang="en-GB"/>
          </a:p>
        </p:txBody>
      </p:sp>
      <p:sp>
        <p:nvSpPr>
          <p:cNvPr id="6" name="Slide Number Placeholder 20">
            <a:extLst>
              <a:ext uri="{FF2B5EF4-FFF2-40B4-BE49-F238E27FC236}">
                <a16:creationId xmlns:a16="http://schemas.microsoft.com/office/drawing/2014/main" id="{C1DFF9B0-F43F-4787-942D-39B1BDDDCB30}"/>
              </a:ext>
            </a:extLst>
          </p:cNvPr>
          <p:cNvSpPr>
            <a:spLocks noGrp="1"/>
          </p:cNvSpPr>
          <p:nvPr>
            <p:ph type="sldNum" sz="quarter" idx="4"/>
          </p:nvPr>
        </p:nvSpPr>
        <p:spPr>
          <a:xfrm>
            <a:off x="10800917" y="6640509"/>
            <a:ext cx="1144662" cy="205452"/>
          </a:xfrm>
          <a:prstGeom prst="rect">
            <a:avLst/>
          </a:prstGeom>
        </p:spPr>
        <p:txBody>
          <a:bodyPr vert="horz" wrap="none" lIns="90000" tIns="46800" rIns="0" bIns="46800" rtlCol="0" anchor="t" anchorCtr="0"/>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Tree>
    <p:extLst>
      <p:ext uri="{BB962C8B-B14F-4D97-AF65-F5344CB8AC3E}">
        <p14:creationId xmlns:p14="http://schemas.microsoft.com/office/powerpoint/2010/main" val="41778984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6_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2" y="2108041"/>
            <a:ext cx="11679022" cy="440051"/>
          </a:xfrm>
          <a:prstGeom prst="rect">
            <a:avLst/>
          </a:prstGeom>
        </p:spPr>
        <p:txBody>
          <a:bodyPr lIns="0" tIns="0" rIns="0" bIns="0"/>
          <a:lstStyle>
            <a:lvl1pPr marL="0" indent="0">
              <a:buNone/>
              <a:defRPr sz="1630" b="1" u="none"/>
            </a:lvl1pPr>
          </a:lstStyle>
          <a:p>
            <a:pPr lvl="0"/>
            <a:r>
              <a:rPr lang="en-GB" err="1"/>
              <a:t>Untertitel</a:t>
            </a:r>
            <a:endParaRPr lang="en-GB"/>
          </a:p>
        </p:txBody>
      </p:sp>
      <p:sp>
        <p:nvSpPr>
          <p:cNvPr id="4" name="Textfeld 3"/>
          <p:cNvSpPr txBox="1"/>
          <p:nvPr>
            <p:custDataLst>
              <p:tags r:id="rId2"/>
            </p:custDataLst>
          </p:nvPr>
        </p:nvSpPr>
        <p:spPr>
          <a:xfrm>
            <a:off x="11715841" y="6654126"/>
            <a:ext cx="514234" cy="205904"/>
          </a:xfrm>
          <a:prstGeom prst="rect">
            <a:avLst/>
          </a:prstGeom>
          <a:noFill/>
        </p:spPr>
        <p:txBody>
          <a:bodyPr wrap="square" rtlCol="0">
            <a:spAutoFit/>
          </a:bodyPr>
          <a:lstStyle/>
          <a:p>
            <a:fld id="{C5E8B2E1-21AB-4E55-9905-30660C1783F6}" type="slidenum">
              <a:rPr lang="en-GB" sz="712" smtClean="0">
                <a:latin typeface="+mn-lt"/>
              </a:rPr>
              <a:pPr/>
              <a:t>‹Nr.›</a:t>
            </a:fld>
            <a:endParaRPr lang="en-GB" sz="712">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38"/>
              </a:lnSpc>
              <a:spcBef>
                <a:spcPts val="514"/>
              </a:spcBef>
              <a:defRPr/>
            </a:lvl1pPr>
          </a:lstStyle>
          <a:p>
            <a:r>
              <a:rPr lang="de-DE"/>
              <a:t>Titelmasterformat durch Klicken bearbeiten</a:t>
            </a:r>
            <a:endParaRPr lang="en-GB"/>
          </a:p>
        </p:txBody>
      </p:sp>
    </p:spTree>
    <p:extLst>
      <p:ext uri="{BB962C8B-B14F-4D97-AF65-F5344CB8AC3E}">
        <p14:creationId xmlns:p14="http://schemas.microsoft.com/office/powerpoint/2010/main" val="1411074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7" name="Textplatzhalter 9"/>
          <p:cNvSpPr>
            <a:spLocks noGrp="1"/>
          </p:cNvSpPr>
          <p:nvPr>
            <p:ph type="body" sz="quarter" idx="12" hasCustomPrompt="1"/>
            <p:custDataLst>
              <p:tags r:id="rId1"/>
            </p:custDataLst>
          </p:nvPr>
        </p:nvSpPr>
        <p:spPr>
          <a:xfrm>
            <a:off x="257091" y="2108040"/>
            <a:ext cx="11679023" cy="440051"/>
          </a:xfrm>
          <a:prstGeom prst="rect">
            <a:avLst/>
          </a:prstGeom>
        </p:spPr>
        <p:txBody>
          <a:bodyPr lIns="0" tIns="0" rIns="0" bIns="0"/>
          <a:lstStyle>
            <a:lvl1pPr marL="0" indent="0">
              <a:buNone/>
              <a:defRPr sz="1631" b="1" u="none"/>
            </a:lvl1pPr>
          </a:lstStyle>
          <a:p>
            <a:pPr lvl="0"/>
            <a:r>
              <a:rPr lang="de-DE" dirty="0"/>
              <a:t>Untertitel</a:t>
            </a:r>
          </a:p>
        </p:txBody>
      </p:sp>
      <p:sp>
        <p:nvSpPr>
          <p:cNvPr id="4" name="Textfeld 3"/>
          <p:cNvSpPr txBox="1"/>
          <p:nvPr>
            <p:custDataLst>
              <p:tags r:id="rId2"/>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8" name="Title 1"/>
          <p:cNvSpPr>
            <a:spLocks noGrp="1"/>
          </p:cNvSpPr>
          <p:nvPr>
            <p:ph type="title"/>
          </p:nvPr>
        </p:nvSpPr>
        <p:spPr>
          <a:xfrm>
            <a:off x="257088" y="1595923"/>
            <a:ext cx="11679150" cy="513631"/>
          </a:xfrm>
          <a:prstGeom prst="rect">
            <a:avLst/>
          </a:prstGeom>
        </p:spPr>
        <p:txBody>
          <a:bodyPr lIns="0" tIns="0" rIns="0" bIns="0"/>
          <a:lstStyle>
            <a:lvl1pPr>
              <a:lnSpc>
                <a:spcPts val="2140"/>
              </a:lnSpc>
              <a:spcBef>
                <a:spcPts val="514"/>
              </a:spcBef>
              <a:defRPr/>
            </a:lvl1pPr>
          </a:lstStyle>
          <a:p>
            <a:endParaRPr lang="de-DE" dirty="0"/>
          </a:p>
        </p:txBody>
      </p:sp>
    </p:spTree>
    <p:extLst>
      <p:ext uri="{BB962C8B-B14F-4D97-AF65-F5344CB8AC3E}">
        <p14:creationId xmlns:p14="http://schemas.microsoft.com/office/powerpoint/2010/main" val="1568751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Inhaltsplatzhalter 8"/>
          <p:cNvSpPr>
            <a:spLocks noGrp="1"/>
          </p:cNvSpPr>
          <p:nvPr>
            <p:ph sz="quarter" idx="12"/>
            <p:custDataLst>
              <p:tags r:id="rId1"/>
            </p:custDataLst>
          </p:nvPr>
        </p:nvSpPr>
        <p:spPr>
          <a:xfrm>
            <a:off x="257512" y="2548091"/>
            <a:ext cx="11678601" cy="4073707"/>
          </a:xfrm>
          <a:prstGeom prst="rect">
            <a:avLst/>
          </a:prstGeom>
        </p:spPr>
        <p:txBody>
          <a:bodyPr lIns="0" tIns="0" rIns="0" bIns="0"/>
          <a:lstStyle>
            <a:lvl1pPr marL="0" indent="0">
              <a:lnSpc>
                <a:spcPts val="1936"/>
              </a:lnSpc>
              <a:buNone/>
              <a:defRPr/>
            </a:lvl1pPr>
            <a:lvl2pPr>
              <a:lnSpc>
                <a:spcPts val="1936"/>
              </a:lnSpc>
              <a:defRPr/>
            </a:lvl2pPr>
            <a:lvl3pPr>
              <a:lnSpc>
                <a:spcPts val="1936"/>
              </a:lnSpc>
              <a:defRPr/>
            </a:lvl3pPr>
            <a:lvl4pPr>
              <a:lnSpc>
                <a:spcPts val="1936"/>
              </a:lnSpc>
              <a:defRPr/>
            </a:lvl4pPr>
            <a:lvl5pPr>
              <a:lnSpc>
                <a:spcPts val="1936"/>
              </a:lnSpc>
              <a:defRPr/>
            </a:lvl5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Textplatzhalter 9"/>
          <p:cNvSpPr>
            <a:spLocks noGrp="1"/>
          </p:cNvSpPr>
          <p:nvPr>
            <p:ph type="body" sz="quarter" idx="13" hasCustomPrompt="1"/>
            <p:custDataLst>
              <p:tags r:id="rId2"/>
            </p:custDataLst>
          </p:nvPr>
        </p:nvSpPr>
        <p:spPr>
          <a:xfrm>
            <a:off x="257091" y="2108040"/>
            <a:ext cx="11679023" cy="440051"/>
          </a:xfrm>
          <a:prstGeom prst="rect">
            <a:avLst/>
          </a:prstGeom>
        </p:spPr>
        <p:txBody>
          <a:bodyPr lIns="0" tIns="0" rIns="0" bIns="0"/>
          <a:lstStyle>
            <a:lvl1pPr marL="0" indent="0">
              <a:buNone/>
              <a:defRPr sz="1631" b="1" u="none"/>
            </a:lvl1pPr>
          </a:lstStyle>
          <a:p>
            <a:pPr lvl="0"/>
            <a:r>
              <a:rPr lang="de-DE" dirty="0"/>
              <a:t>Untertitel</a:t>
            </a:r>
          </a:p>
        </p:txBody>
      </p:sp>
      <p:sp>
        <p:nvSpPr>
          <p:cNvPr id="5" name="Textfeld 4"/>
          <p:cNvSpPr txBox="1"/>
          <p:nvPr>
            <p:custDataLst>
              <p:tags r:id="rId3"/>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6" name="Title 1"/>
          <p:cNvSpPr>
            <a:spLocks noGrp="1"/>
          </p:cNvSpPr>
          <p:nvPr>
            <p:ph type="title"/>
            <p:custDataLst>
              <p:tags r:id="rId4"/>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5517807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4" name="Inhaltsplatzhalter 3"/>
          <p:cNvSpPr>
            <a:spLocks noGrp="1"/>
          </p:cNvSpPr>
          <p:nvPr>
            <p:ph sz="half" idx="2"/>
            <p:custDataLst>
              <p:tags r:id="rId1"/>
            </p:custDataLst>
          </p:nvPr>
        </p:nvSpPr>
        <p:spPr>
          <a:xfrm>
            <a:off x="265000" y="2108040"/>
            <a:ext cx="5729981" cy="4513758"/>
          </a:xfrm>
          <a:prstGeom prst="rect">
            <a:avLst/>
          </a:prstGeom>
        </p:spPr>
        <p:txBody>
          <a:bodyPr lIns="0" tIns="0" rIns="0" bIns="0"/>
          <a:lstStyle>
            <a:lvl1pPr marL="0" indent="0">
              <a:lnSpc>
                <a:spcPts val="1936"/>
              </a:lnSpc>
              <a:buNone/>
              <a:defRPr sz="1631"/>
            </a:lvl1pPr>
            <a:lvl2pPr>
              <a:lnSpc>
                <a:spcPts val="1936"/>
              </a:lnSpc>
              <a:defRPr sz="1631"/>
            </a:lvl2pPr>
            <a:lvl3pPr>
              <a:lnSpc>
                <a:spcPts val="1936"/>
              </a:lnSpc>
              <a:defRPr sz="1631"/>
            </a:lvl3pPr>
            <a:lvl4pPr>
              <a:lnSpc>
                <a:spcPts val="1936"/>
              </a:lnSpc>
              <a:defRPr sz="1631"/>
            </a:lvl4pPr>
            <a:lvl5pPr>
              <a:lnSpc>
                <a:spcPts val="1936"/>
              </a:lnSpc>
              <a:defRPr sz="1631"/>
            </a:lvl5pPr>
            <a:lvl6pPr>
              <a:defRPr sz="1631"/>
            </a:lvl6pPr>
            <a:lvl7pPr>
              <a:defRPr sz="1631"/>
            </a:lvl7pPr>
            <a:lvl8pPr>
              <a:defRPr sz="1631"/>
            </a:lvl8pPr>
            <a:lvl9pPr>
              <a:defRPr sz="163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13" name="Inhaltsplatzhalter 3"/>
          <p:cNvSpPr>
            <a:spLocks noGrp="1"/>
          </p:cNvSpPr>
          <p:nvPr>
            <p:ph sz="half" idx="14"/>
            <p:custDataLst>
              <p:tags r:id="rId2"/>
            </p:custDataLst>
          </p:nvPr>
        </p:nvSpPr>
        <p:spPr>
          <a:xfrm>
            <a:off x="6206130" y="2108039"/>
            <a:ext cx="5729981" cy="4513759"/>
          </a:xfrm>
          <a:prstGeom prst="rect">
            <a:avLst/>
          </a:prstGeom>
        </p:spPr>
        <p:txBody>
          <a:bodyPr lIns="0" tIns="0" rIns="0" bIns="0"/>
          <a:lstStyle>
            <a:lvl1pPr marL="0" indent="0">
              <a:lnSpc>
                <a:spcPts val="1936"/>
              </a:lnSpc>
              <a:buNone/>
              <a:defRPr sz="1631"/>
            </a:lvl1pPr>
            <a:lvl2pPr>
              <a:lnSpc>
                <a:spcPts val="1936"/>
              </a:lnSpc>
              <a:defRPr sz="1631"/>
            </a:lvl2pPr>
            <a:lvl3pPr>
              <a:lnSpc>
                <a:spcPts val="1936"/>
              </a:lnSpc>
              <a:defRPr sz="1631"/>
            </a:lvl3pPr>
            <a:lvl4pPr>
              <a:lnSpc>
                <a:spcPts val="1936"/>
              </a:lnSpc>
              <a:defRPr sz="1631"/>
            </a:lvl4pPr>
            <a:lvl5pPr>
              <a:lnSpc>
                <a:spcPts val="1936"/>
              </a:lnSpc>
              <a:defRPr sz="1631"/>
            </a:lvl5pPr>
            <a:lvl6pPr>
              <a:defRPr sz="1631"/>
            </a:lvl6pPr>
            <a:lvl7pPr>
              <a:defRPr sz="1631"/>
            </a:lvl7pPr>
            <a:lvl8pPr>
              <a:defRPr sz="1631"/>
            </a:lvl8pPr>
            <a:lvl9pPr>
              <a:defRPr sz="163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Textfeld 6"/>
          <p:cNvSpPr txBox="1"/>
          <p:nvPr>
            <p:custDataLst>
              <p:tags r:id="rId3"/>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6" name="Title 1"/>
          <p:cNvSpPr>
            <a:spLocks noGrp="1"/>
          </p:cNvSpPr>
          <p:nvPr>
            <p:ph type="title"/>
            <p:custDataLst>
              <p:tags r:id="rId4"/>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36694887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4" name="Textfeld 6"/>
          <p:cNvSpPr txBox="1"/>
          <p:nvPr userDrawn="1">
            <p:custDataLst>
              <p:tags r:id="rId1"/>
            </p:custDataLst>
          </p:nvPr>
        </p:nvSpPr>
        <p:spPr>
          <a:xfrm>
            <a:off x="11715841" y="6654126"/>
            <a:ext cx="514234" cy="205904"/>
          </a:xfrm>
          <a:prstGeom prst="rect">
            <a:avLst/>
          </a:prstGeom>
          <a:noFill/>
        </p:spPr>
        <p:txBody>
          <a:bodyPr wrap="square" rtlCol="0">
            <a:spAutoFit/>
          </a:bodyPr>
          <a:lstStyle/>
          <a:p>
            <a:fld id="{C5E8B2E1-21AB-4E55-9905-30660C1783F6}" type="slidenum">
              <a:rPr lang="de-DE" sz="713" smtClean="0">
                <a:latin typeface="+mn-lt"/>
              </a:rPr>
              <a:t>‹Nr.›</a:t>
            </a:fld>
            <a:endParaRPr lang="de-DE" sz="713" dirty="0">
              <a:latin typeface="+mn-lt"/>
            </a:endParaRPr>
          </a:p>
        </p:txBody>
      </p:sp>
      <p:sp>
        <p:nvSpPr>
          <p:cNvPr id="6" name="Content Placeholder 5"/>
          <p:cNvSpPr>
            <a:spLocks noGrp="1"/>
          </p:cNvSpPr>
          <p:nvPr>
            <p:ph sz="quarter" idx="12"/>
            <p:custDataLst>
              <p:tags r:id="rId2"/>
            </p:custDataLst>
          </p:nvPr>
        </p:nvSpPr>
        <p:spPr>
          <a:xfrm>
            <a:off x="264434" y="2108039"/>
            <a:ext cx="3738797" cy="4512611"/>
          </a:xfrm>
          <a:prstGeom prst="rect">
            <a:avLst/>
          </a:prstGeom>
        </p:spPr>
        <p:txBody>
          <a:bodyPr lIns="0" tIns="0" rIns="0" bIns="0"/>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7" name="Content Placeholder 5"/>
          <p:cNvSpPr>
            <a:spLocks noGrp="1"/>
          </p:cNvSpPr>
          <p:nvPr>
            <p:ph sz="quarter" idx="13"/>
            <p:custDataLst>
              <p:tags r:id="rId3"/>
            </p:custDataLst>
          </p:nvPr>
        </p:nvSpPr>
        <p:spPr>
          <a:xfrm>
            <a:off x="4263992" y="2109554"/>
            <a:ext cx="3669016" cy="4512611"/>
          </a:xfrm>
          <a:prstGeom prst="rect">
            <a:avLst/>
          </a:prstGeom>
        </p:spPr>
        <p:txBody>
          <a:bodyPr lIns="0" tIns="0" rIns="0" bIns="0"/>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8" name="Content Placeholder 5"/>
          <p:cNvSpPr>
            <a:spLocks noGrp="1"/>
          </p:cNvSpPr>
          <p:nvPr>
            <p:ph sz="quarter" idx="14"/>
            <p:custDataLst>
              <p:tags r:id="rId4"/>
            </p:custDataLst>
          </p:nvPr>
        </p:nvSpPr>
        <p:spPr>
          <a:xfrm>
            <a:off x="8153369" y="2109554"/>
            <a:ext cx="3782869" cy="4512611"/>
          </a:xfrm>
          <a:prstGeom prst="rect">
            <a:avLst/>
          </a:prstGeom>
        </p:spPr>
        <p:txBody>
          <a:bodyPr lIns="0" tIns="0" rIns="0" bIns="0"/>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9" name="Title 1"/>
          <p:cNvSpPr>
            <a:spLocks noGrp="1"/>
          </p:cNvSpPr>
          <p:nvPr>
            <p:ph type="title"/>
            <p:custDataLst>
              <p:tags r:id="rId5"/>
            </p:custDataLst>
          </p:nvPr>
        </p:nvSpPr>
        <p:spPr>
          <a:xfrm>
            <a:off x="257088" y="1595923"/>
            <a:ext cx="11679150" cy="513631"/>
          </a:xfrm>
          <a:prstGeom prst="rect">
            <a:avLst/>
          </a:prstGeom>
        </p:spPr>
        <p:txBody>
          <a:bodyPr lIns="0" tIns="0" rIns="0" bIns="0"/>
          <a:lstStyle>
            <a:lvl1pPr>
              <a:lnSpc>
                <a:spcPts val="2140"/>
              </a:lnSpc>
              <a:spcBef>
                <a:spcPts val="514"/>
              </a:spcBef>
              <a:defRPr/>
            </a:lvl1pPr>
          </a:lstStyle>
          <a:p>
            <a:r>
              <a:rPr lang="de-DE" dirty="0"/>
              <a:t>Click </a:t>
            </a:r>
            <a:r>
              <a:rPr lang="de-DE" dirty="0" err="1"/>
              <a:t>to</a:t>
            </a:r>
            <a:r>
              <a:rPr lang="de-DE" dirty="0"/>
              <a:t> </a:t>
            </a:r>
            <a:r>
              <a:rPr lang="de-DE" dirty="0" err="1"/>
              <a:t>edit</a:t>
            </a:r>
            <a:r>
              <a:rPr lang="de-DE" dirty="0"/>
              <a:t> Master title style</a:t>
            </a:r>
          </a:p>
        </p:txBody>
      </p:sp>
    </p:spTree>
    <p:extLst>
      <p:ext uri="{BB962C8B-B14F-4D97-AF65-F5344CB8AC3E}">
        <p14:creationId xmlns:p14="http://schemas.microsoft.com/office/powerpoint/2010/main" val="2181305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e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1.xml"/><Relationship Id="rId33"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vmlDrawing" Target="../drawings/vmlDrawing1.vml"/><Relationship Id="rId32" Type="http://schemas.openxmlformats.org/officeDocument/2006/relationships/tags" Target="../tags/tag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28" Type="http://schemas.openxmlformats.org/officeDocument/2006/relationships/tags" Target="../tags/tag4.xml"/><Relationship Id="rId36" Type="http://schemas.openxmlformats.org/officeDocument/2006/relationships/image" Target="../media/image3.sv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ags" Target="../tags/tag3.xml"/><Relationship Id="rId30" Type="http://schemas.openxmlformats.org/officeDocument/2006/relationships/tags" Target="../tags/tag6.xml"/><Relationship Id="rId35"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ags" Target="../tags/tag28.xml"/><Relationship Id="rId3" Type="http://schemas.openxmlformats.org/officeDocument/2006/relationships/slideLayout" Target="../slideLayouts/slideLayout36.xml"/><Relationship Id="rId21" Type="http://schemas.openxmlformats.org/officeDocument/2006/relationships/theme" Target="../theme/theme3.xml"/><Relationship Id="rId34" Type="http://schemas.openxmlformats.org/officeDocument/2006/relationships/image" Target="../media/image3.sv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ags" Target="../tags/tag27.xml"/><Relationship Id="rId33" Type="http://schemas.openxmlformats.org/officeDocument/2006/relationships/image" Target="../media/image2.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ags" Target="../tags/tag31.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ags" Target="../tags/tag26.xml"/><Relationship Id="rId32" Type="http://schemas.openxmlformats.org/officeDocument/2006/relationships/image" Target="../media/image1.emf"/><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25.xml"/><Relationship Id="rId28" Type="http://schemas.openxmlformats.org/officeDocument/2006/relationships/tags" Target="../tags/tag30.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oleObject" Target="../embeddings/oleObject5.bin"/><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vmlDrawing" Target="../drawings/vmlDrawing5.vml"/><Relationship Id="rId27" Type="http://schemas.openxmlformats.org/officeDocument/2006/relationships/tags" Target="../tags/tag29.xml"/><Relationship Id="rId30" Type="http://schemas.openxmlformats.org/officeDocument/2006/relationships/tags" Target="../tags/tag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ags" Target="../tags/tag49.xml"/><Relationship Id="rId3" Type="http://schemas.openxmlformats.org/officeDocument/2006/relationships/slideLayout" Target="../slideLayouts/slideLayout56.xml"/><Relationship Id="rId21" Type="http://schemas.openxmlformats.org/officeDocument/2006/relationships/theme" Target="../theme/theme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tags" Target="../tags/tag4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oleObject" Target="../embeddings/oleObject9.bin"/><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ags" Target="../tags/tag47.xml"/><Relationship Id="rId32" Type="http://schemas.openxmlformats.org/officeDocument/2006/relationships/image" Target="../media/image7.jpeg"/><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customXml" Target="../../customXml/item5.xml"/><Relationship Id="rId28" Type="http://schemas.openxmlformats.org/officeDocument/2006/relationships/tags" Target="../tags/tag5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image" Target="../media/image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vmlDrawing" Target="../drawings/vmlDrawing9.vml"/><Relationship Id="rId27" Type="http://schemas.openxmlformats.org/officeDocument/2006/relationships/tags" Target="../tags/tag50.xml"/><Relationship Id="rId30"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ags" Target="../tags/tag6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image" Target="../media/image9.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tags" Target="../tags/tag68.xml"/><Relationship Id="rId33" Type="http://schemas.openxmlformats.org/officeDocument/2006/relationships/image" Target="../media/image8.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ags" Target="../tags/tag7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vmlDrawing" Target="../drawings/vmlDrawing11.vml"/><Relationship Id="rId32" Type="http://schemas.openxmlformats.org/officeDocument/2006/relationships/oleObject" Target="../embeddings/oleObject1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5.xml"/><Relationship Id="rId28" Type="http://schemas.openxmlformats.org/officeDocument/2006/relationships/tags" Target="../tags/tag7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tags" Target="../tags/tag7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ags" Target="../tags/tag70.xml"/><Relationship Id="rId30" Type="http://schemas.openxmlformats.org/officeDocument/2006/relationships/tags" Target="../tags/tag73.xml"/><Relationship Id="rId35" Type="http://schemas.openxmlformats.org/officeDocument/2006/relationships/image" Target="../media/image10.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ags" Target="../tags/tag85.xml"/><Relationship Id="rId3" Type="http://schemas.openxmlformats.org/officeDocument/2006/relationships/slideLayout" Target="../slideLayouts/slideLayout98.xml"/><Relationship Id="rId21" Type="http://schemas.openxmlformats.org/officeDocument/2006/relationships/tags" Target="../tags/tag8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ags" Target="../tags/tag84.xml"/><Relationship Id="rId2" Type="http://schemas.openxmlformats.org/officeDocument/2006/relationships/slideLayout" Target="../slideLayouts/slideLayout97.xml"/><Relationship Id="rId16" Type="http://schemas.openxmlformats.org/officeDocument/2006/relationships/tags" Target="../tags/tag83.xml"/><Relationship Id="rId20" Type="http://schemas.openxmlformats.org/officeDocument/2006/relationships/tags" Target="../tags/tag8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6.xml"/><Relationship Id="rId10" Type="http://schemas.openxmlformats.org/officeDocument/2006/relationships/slideLayout" Target="../slideLayouts/slideLayout105.xml"/><Relationship Id="rId19" Type="http://schemas.openxmlformats.org/officeDocument/2006/relationships/tags" Target="../tags/tag8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467DB3F-4388-4F3A-801A-F078793AD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A481650-3503-4597-83E7-EB6A29C662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20BB7C-4E9C-4C3C-BF74-8C8EF7710F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622C3-AFF0-42CD-8536-0B374180DB53}" type="datetimeFigureOut">
              <a:rPr lang="de-DE" smtClean="0"/>
              <a:t>17.05.2022</a:t>
            </a:fld>
            <a:endParaRPr lang="de-DE"/>
          </a:p>
        </p:txBody>
      </p:sp>
      <p:sp>
        <p:nvSpPr>
          <p:cNvPr id="5" name="Fußzeilenplatzhalter 4">
            <a:extLst>
              <a:ext uri="{FF2B5EF4-FFF2-40B4-BE49-F238E27FC236}">
                <a16:creationId xmlns:a16="http://schemas.microsoft.com/office/drawing/2014/main" id="{98D2DBFF-3C6C-4FF5-B7D3-0C4E070892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0D7BC2F-63B6-4F8C-8FF8-3DF754059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CA0F0-953E-4020-BD00-54D8826F9B02}" type="slidenum">
              <a:rPr lang="de-DE" smtClean="0"/>
              <a:t>‹Nr.›</a:t>
            </a:fld>
            <a:endParaRPr lang="de-DE"/>
          </a:p>
        </p:txBody>
      </p:sp>
    </p:spTree>
    <p:extLst>
      <p:ext uri="{BB962C8B-B14F-4D97-AF65-F5344CB8AC3E}">
        <p14:creationId xmlns:p14="http://schemas.microsoft.com/office/powerpoint/2010/main" val="3298814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2C6D0A6-8770-499A-A5C3-E9E4F6262602}"/>
              </a:ext>
            </a:extLst>
          </p:cNvPr>
          <p:cNvGraphicFramePr>
            <a:graphicFrameLocks noChangeAspect="1"/>
          </p:cNvGraphicFramePr>
          <p:nvPr userDrawn="1">
            <p:custDataLst>
              <p:tags r:id="rId25"/>
            </p:custDataLst>
            <p:extLst>
              <p:ext uri="{D42A27DB-BD31-4B8C-83A1-F6EECF244321}">
                <p14:modId xmlns:p14="http://schemas.microsoft.com/office/powerpoint/2010/main" val="1537614654"/>
              </p:ext>
            </p:extLst>
          </p:nvPr>
        </p:nvGraphicFramePr>
        <p:xfrm>
          <a:off x="1619" y="1619"/>
          <a:ext cx="1618" cy="1618"/>
        </p:xfrm>
        <a:graphic>
          <a:graphicData uri="http://schemas.openxmlformats.org/presentationml/2006/ole">
            <mc:AlternateContent xmlns:mc="http://schemas.openxmlformats.org/markup-compatibility/2006">
              <mc:Choice xmlns:v="urn:schemas-microsoft-com:vml" Requires="v">
                <p:oleObj spid="_x0000_s1056" name="think-cell Folie" r:id="rId33" imgW="416" imgH="416" progId="TCLayout.ActiveDocument.1">
                  <p:embed/>
                </p:oleObj>
              </mc:Choice>
              <mc:Fallback>
                <p:oleObj name="think-cell Folie" r:id="rId33" imgW="416" imgH="416" progId="TCLayout.ActiveDocument.1">
                  <p:embed/>
                  <p:pic>
                    <p:nvPicPr>
                      <p:cNvPr id="5" name="Objekt 4" hidden="1">
                        <a:extLst>
                          <a:ext uri="{FF2B5EF4-FFF2-40B4-BE49-F238E27FC236}">
                            <a16:creationId xmlns:a16="http://schemas.microsoft.com/office/drawing/2014/main" id="{82C6D0A6-8770-499A-A5C3-E9E4F6262602}"/>
                          </a:ext>
                        </a:extLst>
                      </p:cNvPr>
                      <p:cNvPicPr/>
                      <p:nvPr/>
                    </p:nvPicPr>
                    <p:blipFill>
                      <a:blip r:embed="rId34"/>
                      <a:stretch>
                        <a:fillRect/>
                      </a:stretch>
                    </p:blipFill>
                    <p:spPr>
                      <a:xfrm>
                        <a:off x="1619" y="1619"/>
                        <a:ext cx="1618" cy="161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35D225F5-9C00-4E42-A844-FF4BDE7D72DD}"/>
              </a:ext>
            </a:extLst>
          </p:cNvPr>
          <p:cNvSpPr/>
          <p:nvPr userDrawn="1">
            <p:custDataLst>
              <p:tags r:id="rId26"/>
            </p:custDataLst>
          </p:nvPr>
        </p:nvSpPr>
        <p:spPr>
          <a:xfrm>
            <a:off x="0" y="0"/>
            <a:ext cx="161783"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140" b="1" i="0" baseline="0">
              <a:latin typeface="MetaPlusLF" panose="02000503060000020004" pitchFamily="2" charset="0"/>
              <a:ea typeface="+mj-ea"/>
              <a:cs typeface="+mj-cs"/>
              <a:sym typeface="MetaPlusLF" panose="02000503060000020004" pitchFamily="2" charset="0"/>
            </a:endParaRPr>
          </a:p>
        </p:txBody>
      </p:sp>
      <p:cxnSp>
        <p:nvCxnSpPr>
          <p:cNvPr id="33" name="Gerade Verbindung 7"/>
          <p:cNvCxnSpPr/>
          <p:nvPr/>
        </p:nvCxnSpPr>
        <p:spPr>
          <a:xfrm flipV="1">
            <a:off x="255777" y="6655184"/>
            <a:ext cx="1168033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p:nvCxnSpPr>
        <p:spPr>
          <a:xfrm flipV="1">
            <a:off x="255181" y="1300865"/>
            <a:ext cx="1168093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6" name="FESTO_NAME"/>
          <p:cNvSpPr txBox="1"/>
          <p:nvPr>
            <p:custDataLst>
              <p:tags r:id="rId27"/>
            </p:custDataLst>
          </p:nvPr>
        </p:nvSpPr>
        <p:spPr>
          <a:xfrm>
            <a:off x="256815" y="6691872"/>
            <a:ext cx="1893096" cy="128408"/>
          </a:xfrm>
          <a:prstGeom prst="rect">
            <a:avLst/>
          </a:prstGeom>
          <a:noFill/>
        </p:spPr>
        <p:txBody>
          <a:bodyPr wrap="square" lIns="0" tIns="0" rIns="0" bIns="0" rtlCol="0">
            <a:noAutofit/>
          </a:bodyPr>
          <a:lstStyle/>
          <a:p>
            <a:r>
              <a:rPr lang="en-US" sz="713" baseline="0">
                <a:latin typeface="+mn-lt"/>
              </a:rPr>
              <a:t> </a:t>
            </a:r>
            <a:endParaRPr lang="de-DE" sz="713">
              <a:latin typeface="+mn-lt"/>
            </a:endParaRPr>
          </a:p>
        </p:txBody>
      </p:sp>
      <p:sp>
        <p:nvSpPr>
          <p:cNvPr id="25" name="FESTO_TITEL"/>
          <p:cNvSpPr txBox="1"/>
          <p:nvPr>
            <p:custDataLst>
              <p:tags r:id="rId28"/>
            </p:custDataLst>
          </p:nvPr>
        </p:nvSpPr>
        <p:spPr>
          <a:xfrm>
            <a:off x="2202518" y="6691872"/>
            <a:ext cx="3892586" cy="128408"/>
          </a:xfrm>
          <a:prstGeom prst="rect">
            <a:avLst/>
          </a:prstGeom>
          <a:noFill/>
        </p:spPr>
        <p:txBody>
          <a:bodyPr wrap="square" lIns="0" tIns="0" rIns="0" bIns="0" rtlCol="0">
            <a:noAutofit/>
          </a:bodyPr>
          <a:lstStyle/>
          <a:p>
            <a:pPr marL="0" marR="0" indent="0" algn="l" defTabSz="931779" rtl="0" eaLnBrk="1" fontAlgn="base" latinLnBrk="0" hangingPunct="1">
              <a:lnSpc>
                <a:spcPct val="100000"/>
              </a:lnSpc>
              <a:spcBef>
                <a:spcPct val="0"/>
              </a:spcBef>
              <a:spcAft>
                <a:spcPct val="0"/>
              </a:spcAft>
              <a:buClrTx/>
              <a:buSzTx/>
              <a:buFontTx/>
              <a:buNone/>
              <a:tabLst/>
              <a:defRPr/>
            </a:pPr>
            <a:endParaRPr lang="de-DE" sz="713" kern="1200">
              <a:solidFill>
                <a:schemeClr val="tx1"/>
              </a:solidFill>
              <a:latin typeface="MetaPlusLF" pitchFamily="34" charset="0"/>
              <a:ea typeface="+mn-ea"/>
              <a:cs typeface="+mn-cs"/>
            </a:endParaRPr>
          </a:p>
        </p:txBody>
      </p:sp>
      <p:sp>
        <p:nvSpPr>
          <p:cNvPr id="26" name="FESTO_ERSTELLT"/>
          <p:cNvSpPr txBox="1"/>
          <p:nvPr>
            <p:custDataLst>
              <p:tags r:id="rId29"/>
            </p:custDataLst>
          </p:nvPr>
        </p:nvSpPr>
        <p:spPr>
          <a:xfrm>
            <a:off x="6218599"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28" name="FESTO_GEAENDERT"/>
          <p:cNvSpPr txBox="1"/>
          <p:nvPr>
            <p:custDataLst>
              <p:tags r:id="rId30"/>
            </p:custDataLst>
          </p:nvPr>
        </p:nvSpPr>
        <p:spPr>
          <a:xfrm>
            <a:off x="7576051"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29" name="FESTO_STATUS1"/>
          <p:cNvSpPr txBox="1"/>
          <p:nvPr>
            <p:custDataLst>
              <p:tags r:id="rId31"/>
            </p:custDataLst>
          </p:nvPr>
        </p:nvSpPr>
        <p:spPr>
          <a:xfrm>
            <a:off x="8933503"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30" name="FESTO_VERTRAULICH1"/>
          <p:cNvSpPr txBox="1"/>
          <p:nvPr>
            <p:custDataLst>
              <p:tags r:id="rId32"/>
            </p:custDataLst>
          </p:nvPr>
        </p:nvSpPr>
        <p:spPr>
          <a:xfrm>
            <a:off x="10287287" y="6691872"/>
            <a:ext cx="1284076" cy="128408"/>
          </a:xfrm>
          <a:prstGeom prst="rect">
            <a:avLst/>
          </a:prstGeom>
          <a:noFill/>
        </p:spPr>
        <p:txBody>
          <a:bodyPr wrap="square" lIns="0" tIns="0" rIns="0" bIns="0" rtlCol="0">
            <a:noAutofit/>
          </a:bodyPr>
          <a:lstStyle/>
          <a:p>
            <a:pPr algn="l"/>
            <a:endParaRPr lang="de-DE" sz="713">
              <a:latin typeface="+mn-lt"/>
            </a:endParaRPr>
          </a:p>
        </p:txBody>
      </p:sp>
      <p:pic>
        <p:nvPicPr>
          <p:cNvPr id="24" name="Grafik 8">
            <a:extLst>
              <a:ext uri="{FF2B5EF4-FFF2-40B4-BE49-F238E27FC236}">
                <a16:creationId xmlns:a16="http://schemas.microsoft.com/office/drawing/2014/main" id="{D42C7BD9-7A8D-421E-AFC0-D7AEF5D07879}"/>
              </a:ext>
            </a:extLst>
          </p:cNvPr>
          <p:cNvPicPr>
            <a:picLocks noChangeAspect="1"/>
          </p:cNvPicPr>
          <p:nvPr/>
        </p:nvPicPr>
        <p:blipFill>
          <a:blip r:embed="rId35">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1176260" y="1019923"/>
            <a:ext cx="761412" cy="139414"/>
          </a:xfrm>
          <a:prstGeom prst="rect">
            <a:avLst/>
          </a:prstGeom>
        </p:spPr>
      </p:pic>
      <p:sp>
        <p:nvSpPr>
          <p:cNvPr id="2" name="Title Placeholder 1">
            <a:extLst>
              <a:ext uri="{FF2B5EF4-FFF2-40B4-BE49-F238E27FC236}">
                <a16:creationId xmlns:a16="http://schemas.microsoft.com/office/drawing/2014/main" id="{5B788807-16F6-4161-A8B7-864B2F19D623}"/>
              </a:ext>
            </a:extLst>
          </p:cNvPr>
          <p:cNvSpPr>
            <a:spLocks noGrp="1"/>
          </p:cNvSpPr>
          <p:nvPr>
            <p:ph type="title"/>
          </p:nvPr>
        </p:nvSpPr>
        <p:spPr>
          <a:xfrm>
            <a:off x="256815" y="1595923"/>
            <a:ext cx="11677758" cy="330191"/>
          </a:xfrm>
          <a:prstGeom prst="rect">
            <a:avLst/>
          </a:prstGeom>
        </p:spPr>
        <p:txBody>
          <a:bodyPr vert="horz" lIns="0" tIns="0" rIns="0" bIns="0" rtlCol="0" anchor="t" anchorCtr="0">
            <a:noAutofit/>
          </a:bodyPr>
          <a:lstStyle/>
          <a:p>
            <a:r>
              <a:rPr lang="de-DE"/>
              <a:t>Mastertitelformat bearbeiten</a:t>
            </a:r>
            <a:endParaRPr lang="en-GB"/>
          </a:p>
        </p:txBody>
      </p:sp>
      <p:sp>
        <p:nvSpPr>
          <p:cNvPr id="3" name="Text Placeholder 2">
            <a:extLst>
              <a:ext uri="{FF2B5EF4-FFF2-40B4-BE49-F238E27FC236}">
                <a16:creationId xmlns:a16="http://schemas.microsoft.com/office/drawing/2014/main" id="{CC8B9E07-4336-4A1F-B705-5E6B291144E4}"/>
              </a:ext>
            </a:extLst>
          </p:cNvPr>
          <p:cNvSpPr>
            <a:spLocks noGrp="1"/>
          </p:cNvSpPr>
          <p:nvPr>
            <p:ph type="body" idx="1"/>
          </p:nvPr>
        </p:nvSpPr>
        <p:spPr>
          <a:xfrm>
            <a:off x="256815" y="2548090"/>
            <a:ext cx="11677758" cy="4052674"/>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668830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64" r:id="rId21"/>
    <p:sldLayoutId id="2147483765" r:id="rId22"/>
  </p:sldLayoutIdLst>
  <p:hf hdr="0" ftr="0" dt="0"/>
  <p:txStyles>
    <p:titleStyle>
      <a:lvl1pPr algn="l" rtl="0" eaLnBrk="1" fontAlgn="base" hangingPunct="1">
        <a:lnSpc>
          <a:spcPct val="80000"/>
        </a:lnSpc>
        <a:spcBef>
          <a:spcPct val="0"/>
        </a:spcBef>
        <a:spcAft>
          <a:spcPct val="0"/>
        </a:spcAft>
        <a:defRPr sz="2140" b="1" kern="1200">
          <a:solidFill>
            <a:schemeClr val="tx1"/>
          </a:solidFill>
          <a:latin typeface="+mj-lt"/>
          <a:ea typeface="+mj-ea"/>
          <a:cs typeface="+mj-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p:titleStyle>
    <p:bodyStyle>
      <a:lvl1pPr marL="183438" indent="-183438" algn="l" rtl="0" eaLnBrk="1" fontAlgn="base" hangingPunct="1">
        <a:lnSpc>
          <a:spcPct val="110000"/>
        </a:lnSpc>
        <a:spcBef>
          <a:spcPts val="510"/>
        </a:spcBef>
        <a:spcAft>
          <a:spcPct val="0"/>
        </a:spcAft>
        <a:buFont typeface="Arial" panose="020B0604020202020204" pitchFamily="34" charset="0"/>
        <a:buChar char="•"/>
        <a:defRPr sz="1631" kern="1200">
          <a:solidFill>
            <a:schemeClr val="tx1"/>
          </a:solidFill>
          <a:latin typeface="+mn-lt"/>
          <a:ea typeface="+mn-ea"/>
          <a:cs typeface="+mn-cs"/>
        </a:defRPr>
      </a:lvl1pPr>
      <a:lvl2pPr marL="366876"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2pPr>
      <a:lvl3pPr marL="550314"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3pPr>
      <a:lvl4pPr marL="733752"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4pPr>
      <a:lvl5pPr marL="917190"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p:bodyStyle>
    <p:otherStyle>
      <a:defPPr>
        <a:defRPr lang="en-US"/>
      </a:defPPr>
      <a:lvl1pPr marL="0" algn="l" defTabSz="931865" rtl="0" eaLnBrk="1" latinLnBrk="0" hangingPunct="1">
        <a:defRPr sz="1834" kern="1200">
          <a:solidFill>
            <a:schemeClr val="tx1"/>
          </a:solidFill>
          <a:latin typeface="+mn-lt"/>
          <a:ea typeface="+mn-ea"/>
          <a:cs typeface="+mn-cs"/>
        </a:defRPr>
      </a:lvl1pPr>
      <a:lvl2pPr marL="465933" algn="l" defTabSz="931865" rtl="0" eaLnBrk="1" latinLnBrk="0" hangingPunct="1">
        <a:defRPr sz="1834" kern="1200">
          <a:solidFill>
            <a:schemeClr val="tx1"/>
          </a:solidFill>
          <a:latin typeface="+mn-lt"/>
          <a:ea typeface="+mn-ea"/>
          <a:cs typeface="+mn-cs"/>
        </a:defRPr>
      </a:lvl2pPr>
      <a:lvl3pPr marL="931865" algn="l" defTabSz="931865" rtl="0" eaLnBrk="1" latinLnBrk="0" hangingPunct="1">
        <a:defRPr sz="1834" kern="1200">
          <a:solidFill>
            <a:schemeClr val="tx1"/>
          </a:solidFill>
          <a:latin typeface="+mn-lt"/>
          <a:ea typeface="+mn-ea"/>
          <a:cs typeface="+mn-cs"/>
        </a:defRPr>
      </a:lvl3pPr>
      <a:lvl4pPr marL="1397798" algn="l" defTabSz="931865" rtl="0" eaLnBrk="1" latinLnBrk="0" hangingPunct="1">
        <a:defRPr sz="1834" kern="1200">
          <a:solidFill>
            <a:schemeClr val="tx1"/>
          </a:solidFill>
          <a:latin typeface="+mn-lt"/>
          <a:ea typeface="+mn-ea"/>
          <a:cs typeface="+mn-cs"/>
        </a:defRPr>
      </a:lvl4pPr>
      <a:lvl5pPr marL="1863730" algn="l" defTabSz="931865" rtl="0" eaLnBrk="1" latinLnBrk="0" hangingPunct="1">
        <a:defRPr sz="1834" kern="1200">
          <a:solidFill>
            <a:schemeClr val="tx1"/>
          </a:solidFill>
          <a:latin typeface="+mn-lt"/>
          <a:ea typeface="+mn-ea"/>
          <a:cs typeface="+mn-cs"/>
        </a:defRPr>
      </a:lvl5pPr>
      <a:lvl6pPr marL="2329663" algn="l" defTabSz="931865" rtl="0" eaLnBrk="1" latinLnBrk="0" hangingPunct="1">
        <a:defRPr sz="1834" kern="1200">
          <a:solidFill>
            <a:schemeClr val="tx1"/>
          </a:solidFill>
          <a:latin typeface="+mn-lt"/>
          <a:ea typeface="+mn-ea"/>
          <a:cs typeface="+mn-cs"/>
        </a:defRPr>
      </a:lvl6pPr>
      <a:lvl7pPr marL="2795595" algn="l" defTabSz="931865" rtl="0" eaLnBrk="1" latinLnBrk="0" hangingPunct="1">
        <a:defRPr sz="1834" kern="1200">
          <a:solidFill>
            <a:schemeClr val="tx1"/>
          </a:solidFill>
          <a:latin typeface="+mn-lt"/>
          <a:ea typeface="+mn-ea"/>
          <a:cs typeface="+mn-cs"/>
        </a:defRPr>
      </a:lvl7pPr>
      <a:lvl8pPr marL="3261528" algn="l" defTabSz="931865" rtl="0" eaLnBrk="1" latinLnBrk="0" hangingPunct="1">
        <a:defRPr sz="1834" kern="1200">
          <a:solidFill>
            <a:schemeClr val="tx1"/>
          </a:solidFill>
          <a:latin typeface="+mn-lt"/>
          <a:ea typeface="+mn-ea"/>
          <a:cs typeface="+mn-cs"/>
        </a:defRPr>
      </a:lvl8pPr>
      <a:lvl9pPr marL="3727460" algn="l" defTabSz="931865" rtl="0" eaLnBrk="1" latinLnBrk="0" hangingPunct="1">
        <a:defRPr sz="1834"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080">
          <p15:clr>
            <a:srgbClr val="F26B43"/>
          </p15:clr>
        </p15:guide>
        <p15:guide id="11" orient="horz" pos="986">
          <p15:clr>
            <a:srgbClr val="F26B43"/>
          </p15:clr>
        </p15:guide>
        <p15:guide id="12" orient="horz" pos="1280">
          <p15:clr>
            <a:srgbClr val="F26B43"/>
          </p15:clr>
        </p15:guide>
        <p15:guide id="14" orient="horz" pos="1575">
          <p15:clr>
            <a:srgbClr val="F26B43"/>
          </p15:clr>
        </p15:guide>
        <p15:guide id="25" pos="7376">
          <p15:clr>
            <a:srgbClr val="F26B43"/>
          </p15:clr>
        </p15:guide>
        <p15:guide id="26" pos="159">
          <p15:clr>
            <a:srgbClr val="F26B43"/>
          </p15:clr>
        </p15:guide>
        <p15:guide id="27" orient="horz" pos="83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2C6D0A6-8770-499A-A5C3-E9E4F6262602}"/>
              </a:ext>
            </a:extLst>
          </p:cNvPr>
          <p:cNvGraphicFramePr>
            <a:graphicFrameLocks noChangeAspect="1"/>
          </p:cNvGraphicFramePr>
          <p:nvPr userDrawn="1">
            <p:custDataLst>
              <p:tags r:id="rId23"/>
            </p:custDataLst>
            <p:extLst>
              <p:ext uri="{D42A27DB-BD31-4B8C-83A1-F6EECF244321}">
                <p14:modId xmlns:p14="http://schemas.microsoft.com/office/powerpoint/2010/main" val="3798714761"/>
              </p:ext>
            </p:extLst>
          </p:nvPr>
        </p:nvGraphicFramePr>
        <p:xfrm>
          <a:off x="1619" y="1619"/>
          <a:ext cx="1618" cy="1618"/>
        </p:xfrm>
        <a:graphic>
          <a:graphicData uri="http://schemas.openxmlformats.org/presentationml/2006/ole">
            <mc:AlternateContent xmlns:mc="http://schemas.openxmlformats.org/markup-compatibility/2006">
              <mc:Choice xmlns:v="urn:schemas-microsoft-com:vml" Requires="v">
                <p:oleObj spid="_x0000_s5151" name="think-cell Folie" r:id="rId31" imgW="416" imgH="416" progId="TCLayout.ActiveDocument.1">
                  <p:embed/>
                </p:oleObj>
              </mc:Choice>
              <mc:Fallback>
                <p:oleObj name="think-cell Folie" r:id="rId31" imgW="416" imgH="416" progId="TCLayout.ActiveDocument.1">
                  <p:embed/>
                  <p:pic>
                    <p:nvPicPr>
                      <p:cNvPr id="5" name="Objekt 4" hidden="1">
                        <a:extLst>
                          <a:ext uri="{FF2B5EF4-FFF2-40B4-BE49-F238E27FC236}">
                            <a16:creationId xmlns:a16="http://schemas.microsoft.com/office/drawing/2014/main" id="{82C6D0A6-8770-499A-A5C3-E9E4F6262602}"/>
                          </a:ext>
                        </a:extLst>
                      </p:cNvPr>
                      <p:cNvPicPr/>
                      <p:nvPr/>
                    </p:nvPicPr>
                    <p:blipFill>
                      <a:blip r:embed="rId32"/>
                      <a:stretch>
                        <a:fillRect/>
                      </a:stretch>
                    </p:blipFill>
                    <p:spPr>
                      <a:xfrm>
                        <a:off x="1619" y="1619"/>
                        <a:ext cx="1618" cy="1618"/>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35D225F5-9C00-4E42-A844-FF4BDE7D72DD}"/>
              </a:ext>
            </a:extLst>
          </p:cNvPr>
          <p:cNvSpPr/>
          <p:nvPr userDrawn="1">
            <p:custDataLst>
              <p:tags r:id="rId24"/>
            </p:custDataLst>
          </p:nvPr>
        </p:nvSpPr>
        <p:spPr>
          <a:xfrm>
            <a:off x="0" y="0"/>
            <a:ext cx="161783" cy="161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140" b="1" i="0" baseline="0">
              <a:latin typeface="MetaPlusLF" panose="02000503060000020004" pitchFamily="2" charset="0"/>
              <a:ea typeface="+mj-ea"/>
              <a:cs typeface="+mj-cs"/>
              <a:sym typeface="MetaPlusLF" panose="02000503060000020004" pitchFamily="2" charset="0"/>
            </a:endParaRPr>
          </a:p>
        </p:txBody>
      </p:sp>
      <p:cxnSp>
        <p:nvCxnSpPr>
          <p:cNvPr id="33" name="Gerade Verbindung 7"/>
          <p:cNvCxnSpPr/>
          <p:nvPr/>
        </p:nvCxnSpPr>
        <p:spPr>
          <a:xfrm flipV="1">
            <a:off x="255777" y="6655184"/>
            <a:ext cx="1168033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p:nvCxnSpPr>
        <p:spPr>
          <a:xfrm flipV="1">
            <a:off x="255181" y="1300865"/>
            <a:ext cx="1168093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a:p>
        </p:txBody>
      </p:sp>
      <p:sp>
        <p:nvSpPr>
          <p:cNvPr id="16" name="FESTO_NAME"/>
          <p:cNvSpPr txBox="1"/>
          <p:nvPr>
            <p:custDataLst>
              <p:tags r:id="rId25"/>
            </p:custDataLst>
          </p:nvPr>
        </p:nvSpPr>
        <p:spPr>
          <a:xfrm>
            <a:off x="256815" y="6691872"/>
            <a:ext cx="1893096" cy="128408"/>
          </a:xfrm>
          <a:prstGeom prst="rect">
            <a:avLst/>
          </a:prstGeom>
          <a:noFill/>
        </p:spPr>
        <p:txBody>
          <a:bodyPr wrap="square" lIns="0" tIns="0" rIns="0" bIns="0" rtlCol="0">
            <a:noAutofit/>
          </a:bodyPr>
          <a:lstStyle/>
          <a:p>
            <a:r>
              <a:rPr lang="en-US" sz="713" baseline="0">
                <a:latin typeface="+mn-lt"/>
              </a:rPr>
              <a:t> </a:t>
            </a:r>
            <a:endParaRPr lang="de-DE" sz="713">
              <a:latin typeface="+mn-lt"/>
            </a:endParaRPr>
          </a:p>
        </p:txBody>
      </p:sp>
      <p:sp>
        <p:nvSpPr>
          <p:cNvPr id="25" name="FESTO_TITEL"/>
          <p:cNvSpPr txBox="1"/>
          <p:nvPr>
            <p:custDataLst>
              <p:tags r:id="rId26"/>
            </p:custDataLst>
          </p:nvPr>
        </p:nvSpPr>
        <p:spPr>
          <a:xfrm>
            <a:off x="2202518" y="6691872"/>
            <a:ext cx="3892586" cy="128408"/>
          </a:xfrm>
          <a:prstGeom prst="rect">
            <a:avLst/>
          </a:prstGeom>
          <a:noFill/>
        </p:spPr>
        <p:txBody>
          <a:bodyPr wrap="square" lIns="0" tIns="0" rIns="0" bIns="0" rtlCol="0">
            <a:noAutofit/>
          </a:bodyPr>
          <a:lstStyle/>
          <a:p>
            <a:pPr marL="0" marR="0" indent="0" algn="l" defTabSz="931779" rtl="0" eaLnBrk="1" fontAlgn="base" latinLnBrk="0" hangingPunct="1">
              <a:lnSpc>
                <a:spcPct val="100000"/>
              </a:lnSpc>
              <a:spcBef>
                <a:spcPct val="0"/>
              </a:spcBef>
              <a:spcAft>
                <a:spcPct val="0"/>
              </a:spcAft>
              <a:buClrTx/>
              <a:buSzTx/>
              <a:buFontTx/>
              <a:buNone/>
              <a:tabLst/>
              <a:defRPr/>
            </a:pPr>
            <a:endParaRPr lang="de-DE" sz="713" kern="1200">
              <a:solidFill>
                <a:schemeClr val="tx1"/>
              </a:solidFill>
              <a:latin typeface="MetaPlusLF" pitchFamily="34" charset="0"/>
              <a:ea typeface="+mn-ea"/>
              <a:cs typeface="+mn-cs"/>
            </a:endParaRPr>
          </a:p>
        </p:txBody>
      </p:sp>
      <p:sp>
        <p:nvSpPr>
          <p:cNvPr id="26" name="FESTO_ERSTELLT"/>
          <p:cNvSpPr txBox="1"/>
          <p:nvPr>
            <p:custDataLst>
              <p:tags r:id="rId27"/>
            </p:custDataLst>
          </p:nvPr>
        </p:nvSpPr>
        <p:spPr>
          <a:xfrm>
            <a:off x="6218599"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28" name="FESTO_GEAENDERT"/>
          <p:cNvSpPr txBox="1"/>
          <p:nvPr>
            <p:custDataLst>
              <p:tags r:id="rId28"/>
            </p:custDataLst>
          </p:nvPr>
        </p:nvSpPr>
        <p:spPr>
          <a:xfrm>
            <a:off x="7576051"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29" name="FESTO_STATUS1"/>
          <p:cNvSpPr txBox="1"/>
          <p:nvPr>
            <p:custDataLst>
              <p:tags r:id="rId29"/>
            </p:custDataLst>
          </p:nvPr>
        </p:nvSpPr>
        <p:spPr>
          <a:xfrm>
            <a:off x="8933503" y="6691872"/>
            <a:ext cx="1284076" cy="128408"/>
          </a:xfrm>
          <a:prstGeom prst="rect">
            <a:avLst/>
          </a:prstGeom>
          <a:noFill/>
        </p:spPr>
        <p:txBody>
          <a:bodyPr wrap="square" lIns="0" tIns="0" rIns="0" bIns="0" rtlCol="0">
            <a:noAutofit/>
          </a:bodyPr>
          <a:lstStyle/>
          <a:p>
            <a:pPr algn="l"/>
            <a:endParaRPr lang="de-DE" sz="713">
              <a:latin typeface="+mn-lt"/>
            </a:endParaRPr>
          </a:p>
        </p:txBody>
      </p:sp>
      <p:sp>
        <p:nvSpPr>
          <p:cNvPr id="30" name="FESTO_VERTRAULICH1"/>
          <p:cNvSpPr txBox="1"/>
          <p:nvPr>
            <p:custDataLst>
              <p:tags r:id="rId30"/>
            </p:custDataLst>
          </p:nvPr>
        </p:nvSpPr>
        <p:spPr>
          <a:xfrm>
            <a:off x="10287287" y="6691872"/>
            <a:ext cx="1284076" cy="128408"/>
          </a:xfrm>
          <a:prstGeom prst="rect">
            <a:avLst/>
          </a:prstGeom>
          <a:noFill/>
        </p:spPr>
        <p:txBody>
          <a:bodyPr wrap="square" lIns="0" tIns="0" rIns="0" bIns="0" rtlCol="0">
            <a:noAutofit/>
          </a:bodyPr>
          <a:lstStyle/>
          <a:p>
            <a:pPr algn="l"/>
            <a:endParaRPr lang="de-DE" sz="713">
              <a:latin typeface="+mn-lt"/>
            </a:endParaRPr>
          </a:p>
        </p:txBody>
      </p:sp>
      <p:pic>
        <p:nvPicPr>
          <p:cNvPr id="24" name="Grafik 8">
            <a:extLst>
              <a:ext uri="{FF2B5EF4-FFF2-40B4-BE49-F238E27FC236}">
                <a16:creationId xmlns:a16="http://schemas.microsoft.com/office/drawing/2014/main" id="{D42C7BD9-7A8D-421E-AFC0-D7AEF5D07879}"/>
              </a:ext>
            </a:extLst>
          </p:cNvPr>
          <p:cNvPicPr>
            <a:picLocks noChangeAspect="1"/>
          </p:cNvPicPr>
          <p:nvPr/>
        </p:nvPicPr>
        <p:blipFill>
          <a:blip r:embed="rId33">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1176260" y="1019923"/>
            <a:ext cx="761412" cy="139414"/>
          </a:xfrm>
          <a:prstGeom prst="rect">
            <a:avLst/>
          </a:prstGeom>
        </p:spPr>
      </p:pic>
      <p:sp>
        <p:nvSpPr>
          <p:cNvPr id="2" name="Title Placeholder 1">
            <a:extLst>
              <a:ext uri="{FF2B5EF4-FFF2-40B4-BE49-F238E27FC236}">
                <a16:creationId xmlns:a16="http://schemas.microsoft.com/office/drawing/2014/main" id="{5B788807-16F6-4161-A8B7-864B2F19D623}"/>
              </a:ext>
            </a:extLst>
          </p:cNvPr>
          <p:cNvSpPr>
            <a:spLocks noGrp="1"/>
          </p:cNvSpPr>
          <p:nvPr>
            <p:ph type="title"/>
          </p:nvPr>
        </p:nvSpPr>
        <p:spPr>
          <a:xfrm>
            <a:off x="256815" y="1595923"/>
            <a:ext cx="11677758" cy="330191"/>
          </a:xfrm>
          <a:prstGeom prst="rect">
            <a:avLst/>
          </a:prstGeom>
        </p:spPr>
        <p:txBody>
          <a:bodyPr vert="horz" lIns="0" tIns="0" rIns="0" bIns="0" rtlCol="0" anchor="t" anchorCtr="0">
            <a:noAutofit/>
          </a:bodyPr>
          <a:lstStyle/>
          <a:p>
            <a:r>
              <a:rPr lang="de-DE"/>
              <a:t>Mastertitelformat bearbeiten</a:t>
            </a:r>
            <a:endParaRPr lang="en-GB"/>
          </a:p>
        </p:txBody>
      </p:sp>
      <p:sp>
        <p:nvSpPr>
          <p:cNvPr id="3" name="Text Placeholder 2">
            <a:extLst>
              <a:ext uri="{FF2B5EF4-FFF2-40B4-BE49-F238E27FC236}">
                <a16:creationId xmlns:a16="http://schemas.microsoft.com/office/drawing/2014/main" id="{CC8B9E07-4336-4A1F-B705-5E6B291144E4}"/>
              </a:ext>
            </a:extLst>
          </p:cNvPr>
          <p:cNvSpPr>
            <a:spLocks noGrp="1"/>
          </p:cNvSpPr>
          <p:nvPr>
            <p:ph type="body" idx="1"/>
          </p:nvPr>
        </p:nvSpPr>
        <p:spPr>
          <a:xfrm>
            <a:off x="256815" y="2548090"/>
            <a:ext cx="11677758" cy="4052674"/>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03837491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ftr="0" dt="0"/>
  <p:txStyles>
    <p:titleStyle>
      <a:lvl1pPr algn="l" rtl="0" eaLnBrk="1" fontAlgn="base" hangingPunct="1">
        <a:lnSpc>
          <a:spcPct val="80000"/>
        </a:lnSpc>
        <a:spcBef>
          <a:spcPct val="0"/>
        </a:spcBef>
        <a:spcAft>
          <a:spcPct val="0"/>
        </a:spcAft>
        <a:defRPr sz="2140" b="1" kern="1200">
          <a:solidFill>
            <a:schemeClr val="tx1"/>
          </a:solidFill>
          <a:latin typeface="+mj-lt"/>
          <a:ea typeface="+mj-ea"/>
          <a:cs typeface="+mj-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p:titleStyle>
    <p:bodyStyle>
      <a:lvl1pPr marL="183438" indent="-183438" algn="l" rtl="0" eaLnBrk="1" fontAlgn="base" hangingPunct="1">
        <a:lnSpc>
          <a:spcPct val="110000"/>
        </a:lnSpc>
        <a:spcBef>
          <a:spcPts val="510"/>
        </a:spcBef>
        <a:spcAft>
          <a:spcPct val="0"/>
        </a:spcAft>
        <a:buFont typeface="Arial" panose="020B0604020202020204" pitchFamily="34" charset="0"/>
        <a:buChar char="•"/>
        <a:defRPr sz="1631" kern="1200">
          <a:solidFill>
            <a:schemeClr val="tx1"/>
          </a:solidFill>
          <a:latin typeface="+mn-lt"/>
          <a:ea typeface="+mn-ea"/>
          <a:cs typeface="+mn-cs"/>
        </a:defRPr>
      </a:lvl1pPr>
      <a:lvl2pPr marL="366876"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2pPr>
      <a:lvl3pPr marL="550314"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3pPr>
      <a:lvl4pPr marL="733752"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4pPr>
      <a:lvl5pPr marL="917190"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p:bodyStyle>
    <p:otherStyle>
      <a:defPPr>
        <a:defRPr lang="en-US"/>
      </a:defPPr>
      <a:lvl1pPr marL="0" algn="l" defTabSz="931865" rtl="0" eaLnBrk="1" latinLnBrk="0" hangingPunct="1">
        <a:defRPr sz="1834" kern="1200">
          <a:solidFill>
            <a:schemeClr val="tx1"/>
          </a:solidFill>
          <a:latin typeface="+mn-lt"/>
          <a:ea typeface="+mn-ea"/>
          <a:cs typeface="+mn-cs"/>
        </a:defRPr>
      </a:lvl1pPr>
      <a:lvl2pPr marL="465933" algn="l" defTabSz="931865" rtl="0" eaLnBrk="1" latinLnBrk="0" hangingPunct="1">
        <a:defRPr sz="1834" kern="1200">
          <a:solidFill>
            <a:schemeClr val="tx1"/>
          </a:solidFill>
          <a:latin typeface="+mn-lt"/>
          <a:ea typeface="+mn-ea"/>
          <a:cs typeface="+mn-cs"/>
        </a:defRPr>
      </a:lvl2pPr>
      <a:lvl3pPr marL="931865" algn="l" defTabSz="931865" rtl="0" eaLnBrk="1" latinLnBrk="0" hangingPunct="1">
        <a:defRPr sz="1834" kern="1200">
          <a:solidFill>
            <a:schemeClr val="tx1"/>
          </a:solidFill>
          <a:latin typeface="+mn-lt"/>
          <a:ea typeface="+mn-ea"/>
          <a:cs typeface="+mn-cs"/>
        </a:defRPr>
      </a:lvl3pPr>
      <a:lvl4pPr marL="1397798" algn="l" defTabSz="931865" rtl="0" eaLnBrk="1" latinLnBrk="0" hangingPunct="1">
        <a:defRPr sz="1834" kern="1200">
          <a:solidFill>
            <a:schemeClr val="tx1"/>
          </a:solidFill>
          <a:latin typeface="+mn-lt"/>
          <a:ea typeface="+mn-ea"/>
          <a:cs typeface="+mn-cs"/>
        </a:defRPr>
      </a:lvl4pPr>
      <a:lvl5pPr marL="1863730" algn="l" defTabSz="931865" rtl="0" eaLnBrk="1" latinLnBrk="0" hangingPunct="1">
        <a:defRPr sz="1834" kern="1200">
          <a:solidFill>
            <a:schemeClr val="tx1"/>
          </a:solidFill>
          <a:latin typeface="+mn-lt"/>
          <a:ea typeface="+mn-ea"/>
          <a:cs typeface="+mn-cs"/>
        </a:defRPr>
      </a:lvl5pPr>
      <a:lvl6pPr marL="2329663" algn="l" defTabSz="931865" rtl="0" eaLnBrk="1" latinLnBrk="0" hangingPunct="1">
        <a:defRPr sz="1834" kern="1200">
          <a:solidFill>
            <a:schemeClr val="tx1"/>
          </a:solidFill>
          <a:latin typeface="+mn-lt"/>
          <a:ea typeface="+mn-ea"/>
          <a:cs typeface="+mn-cs"/>
        </a:defRPr>
      </a:lvl6pPr>
      <a:lvl7pPr marL="2795595" algn="l" defTabSz="931865" rtl="0" eaLnBrk="1" latinLnBrk="0" hangingPunct="1">
        <a:defRPr sz="1834" kern="1200">
          <a:solidFill>
            <a:schemeClr val="tx1"/>
          </a:solidFill>
          <a:latin typeface="+mn-lt"/>
          <a:ea typeface="+mn-ea"/>
          <a:cs typeface="+mn-cs"/>
        </a:defRPr>
      </a:lvl7pPr>
      <a:lvl8pPr marL="3261528" algn="l" defTabSz="931865" rtl="0" eaLnBrk="1" latinLnBrk="0" hangingPunct="1">
        <a:defRPr sz="1834" kern="1200">
          <a:solidFill>
            <a:schemeClr val="tx1"/>
          </a:solidFill>
          <a:latin typeface="+mn-lt"/>
          <a:ea typeface="+mn-ea"/>
          <a:cs typeface="+mn-cs"/>
        </a:defRPr>
      </a:lvl8pPr>
      <a:lvl9pPr marL="3727460" algn="l" defTabSz="931865" rtl="0" eaLnBrk="1" latinLnBrk="0" hangingPunct="1">
        <a:defRPr sz="1834"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080">
          <p15:clr>
            <a:srgbClr val="F26B43"/>
          </p15:clr>
        </p15:guide>
        <p15:guide id="11" orient="horz" pos="986">
          <p15:clr>
            <a:srgbClr val="F26B43"/>
          </p15:clr>
        </p15:guide>
        <p15:guide id="12" orient="horz" pos="1280">
          <p15:clr>
            <a:srgbClr val="F26B43"/>
          </p15:clr>
        </p15:guide>
        <p15:guide id="14" orient="horz" pos="1575">
          <p15:clr>
            <a:srgbClr val="F26B43"/>
          </p15:clr>
        </p15:guide>
        <p15:guide id="25" pos="7376">
          <p15:clr>
            <a:srgbClr val="F26B43"/>
          </p15:clr>
        </p15:guide>
        <p15:guide id="26" pos="159">
          <p15:clr>
            <a:srgbClr val="F26B43"/>
          </p15:clr>
        </p15:guide>
        <p15:guide id="27" orient="horz" pos="8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4"/>
            </p:custDataLst>
            <p:extLst>
              <p:ext uri="{D42A27DB-BD31-4B8C-83A1-F6EECF244321}">
                <p14:modId xmlns:p14="http://schemas.microsoft.com/office/powerpoint/2010/main" val="1551469269"/>
              </p:ext>
            </p:extLst>
          </p:nvPr>
        </p:nvGraphicFramePr>
        <p:xfrm>
          <a:off x="2117" y="1592"/>
          <a:ext cx="2116" cy="1587"/>
        </p:xfrm>
        <a:graphic>
          <a:graphicData uri="http://schemas.openxmlformats.org/presentationml/2006/ole">
            <mc:AlternateContent xmlns:mc="http://schemas.openxmlformats.org/markup-compatibility/2006">
              <mc:Choice xmlns:v="urn:schemas-microsoft-com:vml" Requires="v">
                <p:oleObj spid="_x0000_s11293" name="think-cell Folie" r:id="rId29" imgW="270" imgH="270" progId="TCLayout.ActiveDocument.1">
                  <p:embed/>
                </p:oleObj>
              </mc:Choice>
              <mc:Fallback>
                <p:oleObj name="think-cell Folie" r:id="rId29" imgW="270" imgH="270" progId="TCLayout.ActiveDocument.1">
                  <p:embed/>
                  <p:pic>
                    <p:nvPicPr>
                      <p:cNvPr id="2" name="Objekt 1"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117" y="1592"/>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7" name="Gerade Verbindung 7"/>
          <p:cNvCxnSpPr/>
          <p:nvPr/>
        </p:nvCxnSpPr>
        <p:spPr>
          <a:xfrm>
            <a:off x="333507" y="1292969"/>
            <a:ext cx="1152313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Gerade Verbindung 9"/>
          <p:cNvCxnSpPr/>
          <p:nvPr/>
        </p:nvCxnSpPr>
        <p:spPr>
          <a:xfrm>
            <a:off x="334435" y="6669360"/>
            <a:ext cx="11523133"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3" name="Picture 4" descr="Z:\DE\Data\CorporateDesign\2_CDP\2_Druck\02_Gestaltung_Logo\4_Original\Daten\Festo_Logo_4c_22mm.pn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0848529" y="1016735"/>
            <a:ext cx="1008640" cy="137956"/>
          </a:xfrm>
          <a:prstGeom prst="rect">
            <a:avLst/>
          </a:prstGeom>
          <a:noFill/>
        </p:spPr>
      </p:pic>
      <p:sp>
        <p:nvSpPr>
          <p:cNvPr id="16" name="FESTO_STATUS1"/>
          <p:cNvSpPr txBox="1"/>
          <p:nvPr>
            <p:custDataLst>
              <p:tags r:id="rId25"/>
            </p:custDataLst>
          </p:nvPr>
        </p:nvSpPr>
        <p:spPr>
          <a:xfrm>
            <a:off x="8160443" y="6696000"/>
            <a:ext cx="1344000" cy="109650"/>
          </a:xfrm>
          <a:prstGeom prst="rect">
            <a:avLst/>
          </a:prstGeom>
          <a:noFill/>
        </p:spPr>
        <p:txBody>
          <a:bodyPr wrap="square" lIns="0" tIns="0" rIns="0" bIns="0" rtlCol="0">
            <a:spAutoFit/>
          </a:bodyPr>
          <a:lstStyle/>
          <a:p>
            <a:pPr algn="l"/>
            <a:r>
              <a:rPr lang="en-GB" sz="699">
                <a:latin typeface="+mn-lt"/>
              </a:rPr>
              <a:t> </a:t>
            </a:r>
          </a:p>
        </p:txBody>
      </p:sp>
      <p:sp>
        <p:nvSpPr>
          <p:cNvPr id="18" name="FESTO_STATUS1"/>
          <p:cNvSpPr txBox="1"/>
          <p:nvPr>
            <p:custDataLst>
              <p:tags r:id="rId26"/>
            </p:custDataLst>
          </p:nvPr>
        </p:nvSpPr>
        <p:spPr>
          <a:xfrm>
            <a:off x="8160443" y="6696000"/>
            <a:ext cx="1344000" cy="109650"/>
          </a:xfrm>
          <a:prstGeom prst="rect">
            <a:avLst/>
          </a:prstGeom>
          <a:noFill/>
        </p:spPr>
        <p:txBody>
          <a:bodyPr wrap="square" lIns="0" tIns="0" rIns="0" bIns="0" rtlCol="0">
            <a:spAutoFit/>
          </a:bodyPr>
          <a:lstStyle/>
          <a:p>
            <a:pPr algn="l"/>
            <a:r>
              <a:rPr lang="en-GB" sz="699">
                <a:latin typeface="+mn-lt"/>
              </a:rPr>
              <a:t> </a:t>
            </a:r>
          </a:p>
        </p:txBody>
      </p:sp>
      <p:sp>
        <p:nvSpPr>
          <p:cNvPr id="25" name="FESTO_STATUS1"/>
          <p:cNvSpPr txBox="1"/>
          <p:nvPr>
            <p:custDataLst>
              <p:tags r:id="rId27"/>
            </p:custDataLst>
          </p:nvPr>
        </p:nvSpPr>
        <p:spPr>
          <a:xfrm>
            <a:off x="8160443" y="6696000"/>
            <a:ext cx="1344000" cy="109650"/>
          </a:xfrm>
          <a:prstGeom prst="rect">
            <a:avLst/>
          </a:prstGeom>
          <a:noFill/>
        </p:spPr>
        <p:txBody>
          <a:bodyPr wrap="square" lIns="0" tIns="0" rIns="0" bIns="0" rtlCol="0">
            <a:spAutoFit/>
          </a:bodyPr>
          <a:lstStyle/>
          <a:p>
            <a:pPr algn="l"/>
            <a:r>
              <a:rPr lang="en-GB" sz="699">
                <a:latin typeface="+mn-lt"/>
              </a:rPr>
              <a:t> </a:t>
            </a:r>
          </a:p>
        </p:txBody>
      </p:sp>
      <p:sp>
        <p:nvSpPr>
          <p:cNvPr id="31" name="FESTO_STATUS1"/>
          <p:cNvSpPr txBox="1"/>
          <p:nvPr userDrawn="1">
            <p:custDataLst>
              <p:tags r:id="rId28"/>
            </p:custDataLst>
          </p:nvPr>
        </p:nvSpPr>
        <p:spPr>
          <a:xfrm>
            <a:off x="8160443" y="6696000"/>
            <a:ext cx="1344000" cy="109650"/>
          </a:xfrm>
          <a:prstGeom prst="rect">
            <a:avLst/>
          </a:prstGeom>
          <a:noFill/>
        </p:spPr>
        <p:txBody>
          <a:bodyPr wrap="square" lIns="0" tIns="0" rIns="0" bIns="0" rtlCol="0">
            <a:spAutoFit/>
          </a:bodyPr>
          <a:lstStyle/>
          <a:p>
            <a:pPr algn="l"/>
            <a:r>
              <a:rPr lang="en-GB" sz="699">
                <a:latin typeface="+mn-lt"/>
              </a:rPr>
              <a:t> </a:t>
            </a:r>
          </a:p>
        </p:txBody>
      </p:sp>
      <p:pic>
        <p:nvPicPr>
          <p:cNvPr id="6" name="Picture 5">
            <a:extLst>
              <a:ext uri="{FF2B5EF4-FFF2-40B4-BE49-F238E27FC236}">
                <a16:creationId xmlns:a16="http://schemas.microsoft.com/office/drawing/2014/main" id="{4C190417-7501-4EF5-A8A5-6E3F7EBFB637}"/>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0774600" y="986653"/>
            <a:ext cx="1082040" cy="198120"/>
          </a:xfrm>
          <a:prstGeom prst="rect">
            <a:avLst/>
          </a:prstGeom>
        </p:spPr>
      </p:pic>
    </p:spTree>
    <p:custDataLst>
      <p:custData r:id="rId23"/>
    </p:custDataLst>
    <p:extLst>
      <p:ext uri="{BB962C8B-B14F-4D97-AF65-F5344CB8AC3E}">
        <p14:creationId xmlns:p14="http://schemas.microsoft.com/office/powerpoint/2010/main" val="14880466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63" r:id="rId20"/>
  </p:sldLayoutIdLst>
  <p:hf hdr="0"/>
  <p:txStyles>
    <p:titleStyle>
      <a:lvl1pPr algn="l" rtl="0" eaLnBrk="1" fontAlgn="base" hangingPunct="1">
        <a:spcBef>
          <a:spcPct val="0"/>
        </a:spcBef>
        <a:spcAft>
          <a:spcPct val="0"/>
        </a:spcAft>
        <a:defRPr sz="2098" b="1" kern="1200">
          <a:solidFill>
            <a:schemeClr val="tx1"/>
          </a:solidFill>
          <a:latin typeface="+mj-lt"/>
          <a:ea typeface="+mj-ea"/>
          <a:cs typeface="+mj-cs"/>
        </a:defRPr>
      </a:lvl1pPr>
      <a:lvl2pPr algn="l" rtl="0" eaLnBrk="1" fontAlgn="base" hangingPunct="1">
        <a:spcBef>
          <a:spcPct val="0"/>
        </a:spcBef>
        <a:spcAft>
          <a:spcPct val="0"/>
        </a:spcAft>
        <a:defRPr sz="2098" b="1">
          <a:solidFill>
            <a:schemeClr val="tx1"/>
          </a:solidFill>
          <a:latin typeface="MetaPlusLF" pitchFamily="2" charset="0"/>
        </a:defRPr>
      </a:lvl2pPr>
      <a:lvl3pPr algn="l" rtl="0" eaLnBrk="1" fontAlgn="base" hangingPunct="1">
        <a:spcBef>
          <a:spcPct val="0"/>
        </a:spcBef>
        <a:spcAft>
          <a:spcPct val="0"/>
        </a:spcAft>
        <a:defRPr sz="2098" b="1">
          <a:solidFill>
            <a:schemeClr val="tx1"/>
          </a:solidFill>
          <a:latin typeface="MetaPlusLF" pitchFamily="2" charset="0"/>
        </a:defRPr>
      </a:lvl3pPr>
      <a:lvl4pPr algn="l" rtl="0" eaLnBrk="1" fontAlgn="base" hangingPunct="1">
        <a:spcBef>
          <a:spcPct val="0"/>
        </a:spcBef>
        <a:spcAft>
          <a:spcPct val="0"/>
        </a:spcAft>
        <a:defRPr sz="2098" b="1">
          <a:solidFill>
            <a:schemeClr val="tx1"/>
          </a:solidFill>
          <a:latin typeface="MetaPlusLF" pitchFamily="2" charset="0"/>
        </a:defRPr>
      </a:lvl4pPr>
      <a:lvl5pPr algn="l" rtl="0" eaLnBrk="1" fontAlgn="base" hangingPunct="1">
        <a:spcBef>
          <a:spcPct val="0"/>
        </a:spcBef>
        <a:spcAft>
          <a:spcPct val="0"/>
        </a:spcAft>
        <a:defRPr sz="2098" b="1">
          <a:solidFill>
            <a:schemeClr val="tx1"/>
          </a:solidFill>
          <a:latin typeface="MetaPlusLF" pitchFamily="2" charset="0"/>
        </a:defRPr>
      </a:lvl5pPr>
      <a:lvl6pPr marL="456716" algn="l" rtl="0" eaLnBrk="1" fontAlgn="base" hangingPunct="1">
        <a:spcBef>
          <a:spcPct val="0"/>
        </a:spcBef>
        <a:spcAft>
          <a:spcPct val="0"/>
        </a:spcAft>
        <a:defRPr sz="2098" b="1">
          <a:solidFill>
            <a:schemeClr val="tx1"/>
          </a:solidFill>
          <a:latin typeface="MetaPlusLF" pitchFamily="2" charset="0"/>
        </a:defRPr>
      </a:lvl6pPr>
      <a:lvl7pPr marL="913434" algn="l" rtl="0" eaLnBrk="1" fontAlgn="base" hangingPunct="1">
        <a:spcBef>
          <a:spcPct val="0"/>
        </a:spcBef>
        <a:spcAft>
          <a:spcPct val="0"/>
        </a:spcAft>
        <a:defRPr sz="2098" b="1">
          <a:solidFill>
            <a:schemeClr val="tx1"/>
          </a:solidFill>
          <a:latin typeface="MetaPlusLF" pitchFamily="2" charset="0"/>
        </a:defRPr>
      </a:lvl7pPr>
      <a:lvl8pPr marL="1370149" algn="l" rtl="0" eaLnBrk="1" fontAlgn="base" hangingPunct="1">
        <a:spcBef>
          <a:spcPct val="0"/>
        </a:spcBef>
        <a:spcAft>
          <a:spcPct val="0"/>
        </a:spcAft>
        <a:defRPr sz="2098" b="1">
          <a:solidFill>
            <a:schemeClr val="tx1"/>
          </a:solidFill>
          <a:latin typeface="MetaPlusLF" pitchFamily="2" charset="0"/>
        </a:defRPr>
      </a:lvl8pPr>
      <a:lvl9pPr marL="1826866" algn="l" rtl="0" eaLnBrk="1" fontAlgn="base" hangingPunct="1">
        <a:spcBef>
          <a:spcPct val="0"/>
        </a:spcBef>
        <a:spcAft>
          <a:spcPct val="0"/>
        </a:spcAft>
        <a:defRPr sz="2098" b="1">
          <a:solidFill>
            <a:schemeClr val="tx1"/>
          </a:solidFill>
          <a:latin typeface="MetaPlusLF" pitchFamily="2" charset="0"/>
        </a:defRPr>
      </a:lvl9pPr>
    </p:titleStyle>
    <p:bodyStyle>
      <a:lvl1pPr marL="342538" indent="-342538" algn="l" rtl="0" eaLnBrk="1" fontAlgn="base" hangingPunct="1">
        <a:spcBef>
          <a:spcPct val="20000"/>
        </a:spcBef>
        <a:spcAft>
          <a:spcPct val="0"/>
        </a:spcAft>
        <a:buFont typeface="MetaPlusLF" pitchFamily="2" charset="0"/>
        <a:buAutoNum type="arabicPeriod"/>
        <a:defRPr sz="1598" kern="1200">
          <a:solidFill>
            <a:schemeClr val="tx1"/>
          </a:solidFill>
          <a:latin typeface="+mn-lt"/>
          <a:ea typeface="+mn-ea"/>
          <a:cs typeface="+mn-cs"/>
        </a:defRPr>
      </a:lvl1pPr>
      <a:lvl2pPr marL="742165" indent="-285448" algn="l" rtl="0" eaLnBrk="1" fontAlgn="base" hangingPunct="1">
        <a:spcBef>
          <a:spcPct val="20000"/>
        </a:spcBef>
        <a:spcAft>
          <a:spcPct val="0"/>
        </a:spcAft>
        <a:buFont typeface="MetaPlusLF" pitchFamily="34" charset="0"/>
        <a:buChar char="•"/>
        <a:defRPr sz="1598" kern="1200">
          <a:solidFill>
            <a:schemeClr val="tx1"/>
          </a:solidFill>
          <a:latin typeface="+mn-lt"/>
          <a:ea typeface="+mn-ea"/>
          <a:cs typeface="+mn-cs"/>
        </a:defRPr>
      </a:lvl2pPr>
      <a:lvl3pPr marL="1141791" indent="-228358" algn="l" rtl="0" eaLnBrk="1" fontAlgn="base" hangingPunct="1">
        <a:spcBef>
          <a:spcPct val="20000"/>
        </a:spcBef>
        <a:spcAft>
          <a:spcPct val="0"/>
        </a:spcAft>
        <a:buFont typeface="MetaPlusLF" pitchFamily="34" charset="0"/>
        <a:buChar char="•"/>
        <a:defRPr sz="1598" kern="1200">
          <a:solidFill>
            <a:schemeClr val="tx1"/>
          </a:solidFill>
          <a:latin typeface="+mn-lt"/>
          <a:ea typeface="+mn-ea"/>
          <a:cs typeface="+mn-cs"/>
        </a:defRPr>
      </a:lvl3pPr>
      <a:lvl4pPr marL="1598508" indent="-228358" algn="l" rtl="0" eaLnBrk="1" fontAlgn="base" hangingPunct="1">
        <a:spcBef>
          <a:spcPct val="20000"/>
        </a:spcBef>
        <a:spcAft>
          <a:spcPct val="0"/>
        </a:spcAft>
        <a:buFont typeface="MetaPlusLF" pitchFamily="34" charset="0"/>
        <a:buChar char="•"/>
        <a:defRPr sz="1598" kern="1200">
          <a:solidFill>
            <a:schemeClr val="tx1"/>
          </a:solidFill>
          <a:latin typeface="+mn-lt"/>
          <a:ea typeface="+mn-ea"/>
          <a:cs typeface="+mn-cs"/>
        </a:defRPr>
      </a:lvl4pPr>
      <a:lvl5pPr marL="2055225" indent="-228358" algn="l" rtl="0" eaLnBrk="1" fontAlgn="base" hangingPunct="1">
        <a:spcBef>
          <a:spcPct val="20000"/>
        </a:spcBef>
        <a:spcAft>
          <a:spcPct val="0"/>
        </a:spcAft>
        <a:buFont typeface="MetaPlusLF" pitchFamily="34" charset="0"/>
        <a:buChar char="•"/>
        <a:defRPr sz="1598" kern="1200">
          <a:solidFill>
            <a:schemeClr val="tx1"/>
          </a:solidFill>
          <a:latin typeface="+mn-lt"/>
          <a:ea typeface="+mn-ea"/>
          <a:cs typeface="+mn-cs"/>
        </a:defRPr>
      </a:lvl5pPr>
      <a:lvl6pPr marL="2511942" indent="-228358" algn="l" defTabSz="913434" rtl="0" eaLnBrk="1" latinLnBrk="0" hangingPunct="1">
        <a:spcBef>
          <a:spcPct val="20000"/>
        </a:spcBef>
        <a:buFont typeface="MetaPlusLF" pitchFamily="34" charset="0"/>
        <a:buChar char="•"/>
        <a:defRPr sz="1998" kern="1200">
          <a:solidFill>
            <a:schemeClr val="tx1"/>
          </a:solidFill>
          <a:latin typeface="+mn-lt"/>
          <a:ea typeface="+mn-ea"/>
          <a:cs typeface="+mn-cs"/>
        </a:defRPr>
      </a:lvl6pPr>
      <a:lvl7pPr marL="2968658" indent="-228358" algn="l" defTabSz="913434" rtl="0" eaLnBrk="1" latinLnBrk="0" hangingPunct="1">
        <a:spcBef>
          <a:spcPct val="20000"/>
        </a:spcBef>
        <a:buFont typeface="MetaPlusLF" pitchFamily="34" charset="0"/>
        <a:buChar char="•"/>
        <a:defRPr sz="1998" kern="1200">
          <a:solidFill>
            <a:schemeClr val="tx1"/>
          </a:solidFill>
          <a:latin typeface="+mn-lt"/>
          <a:ea typeface="+mn-ea"/>
          <a:cs typeface="+mn-cs"/>
        </a:defRPr>
      </a:lvl7pPr>
      <a:lvl8pPr marL="3425375" indent="-228358" algn="l" defTabSz="913434" rtl="0" eaLnBrk="1" latinLnBrk="0" hangingPunct="1">
        <a:spcBef>
          <a:spcPct val="20000"/>
        </a:spcBef>
        <a:buFont typeface="MetaPlusLF" pitchFamily="34" charset="0"/>
        <a:buChar char="•"/>
        <a:defRPr sz="1998" kern="1200">
          <a:solidFill>
            <a:schemeClr val="tx1"/>
          </a:solidFill>
          <a:latin typeface="+mn-lt"/>
          <a:ea typeface="+mn-ea"/>
          <a:cs typeface="+mn-cs"/>
        </a:defRPr>
      </a:lvl8pPr>
      <a:lvl9pPr marL="3882091" indent="-228358" algn="l" defTabSz="913434" rtl="0" eaLnBrk="1" latinLnBrk="0" hangingPunct="1">
        <a:spcBef>
          <a:spcPct val="20000"/>
        </a:spcBef>
        <a:buFont typeface="MetaPlusLF" pitchFamily="34" charset="0"/>
        <a:buChar char="•"/>
        <a:defRPr sz="1998" kern="1200">
          <a:solidFill>
            <a:schemeClr val="tx1"/>
          </a:solidFill>
          <a:latin typeface="+mn-lt"/>
          <a:ea typeface="+mn-ea"/>
          <a:cs typeface="+mn-cs"/>
        </a:defRPr>
      </a:lvl9pPr>
    </p:bodyStyle>
    <p:otherStyle>
      <a:defPPr>
        <a:defRPr lang="en-US"/>
      </a:defPPr>
      <a:lvl1pPr marL="0" algn="l" defTabSz="913434" rtl="0" eaLnBrk="1" latinLnBrk="0" hangingPunct="1">
        <a:defRPr sz="1798" kern="1200">
          <a:solidFill>
            <a:schemeClr val="tx1"/>
          </a:solidFill>
          <a:latin typeface="+mn-lt"/>
          <a:ea typeface="+mn-ea"/>
          <a:cs typeface="+mn-cs"/>
        </a:defRPr>
      </a:lvl1pPr>
      <a:lvl2pPr marL="456716" algn="l" defTabSz="913434" rtl="0" eaLnBrk="1" latinLnBrk="0" hangingPunct="1">
        <a:defRPr sz="1798" kern="1200">
          <a:solidFill>
            <a:schemeClr val="tx1"/>
          </a:solidFill>
          <a:latin typeface="+mn-lt"/>
          <a:ea typeface="+mn-ea"/>
          <a:cs typeface="+mn-cs"/>
        </a:defRPr>
      </a:lvl2pPr>
      <a:lvl3pPr marL="913434" algn="l" defTabSz="913434" rtl="0" eaLnBrk="1" latinLnBrk="0" hangingPunct="1">
        <a:defRPr sz="1798" kern="1200">
          <a:solidFill>
            <a:schemeClr val="tx1"/>
          </a:solidFill>
          <a:latin typeface="+mn-lt"/>
          <a:ea typeface="+mn-ea"/>
          <a:cs typeface="+mn-cs"/>
        </a:defRPr>
      </a:lvl3pPr>
      <a:lvl4pPr marL="1370149" algn="l" defTabSz="913434" rtl="0" eaLnBrk="1" latinLnBrk="0" hangingPunct="1">
        <a:defRPr sz="1798" kern="1200">
          <a:solidFill>
            <a:schemeClr val="tx1"/>
          </a:solidFill>
          <a:latin typeface="+mn-lt"/>
          <a:ea typeface="+mn-ea"/>
          <a:cs typeface="+mn-cs"/>
        </a:defRPr>
      </a:lvl4pPr>
      <a:lvl5pPr marL="1826866" algn="l" defTabSz="913434" rtl="0" eaLnBrk="1" latinLnBrk="0" hangingPunct="1">
        <a:defRPr sz="1798" kern="1200">
          <a:solidFill>
            <a:schemeClr val="tx1"/>
          </a:solidFill>
          <a:latin typeface="+mn-lt"/>
          <a:ea typeface="+mn-ea"/>
          <a:cs typeface="+mn-cs"/>
        </a:defRPr>
      </a:lvl5pPr>
      <a:lvl6pPr marL="2283583" algn="l" defTabSz="913434" rtl="0" eaLnBrk="1" latinLnBrk="0" hangingPunct="1">
        <a:defRPr sz="1798" kern="1200">
          <a:solidFill>
            <a:schemeClr val="tx1"/>
          </a:solidFill>
          <a:latin typeface="+mn-lt"/>
          <a:ea typeface="+mn-ea"/>
          <a:cs typeface="+mn-cs"/>
        </a:defRPr>
      </a:lvl6pPr>
      <a:lvl7pPr marL="2740300" algn="l" defTabSz="913434" rtl="0" eaLnBrk="1" latinLnBrk="0" hangingPunct="1">
        <a:defRPr sz="1798" kern="1200">
          <a:solidFill>
            <a:schemeClr val="tx1"/>
          </a:solidFill>
          <a:latin typeface="+mn-lt"/>
          <a:ea typeface="+mn-ea"/>
          <a:cs typeface="+mn-cs"/>
        </a:defRPr>
      </a:lvl7pPr>
      <a:lvl8pPr marL="3197017" algn="l" defTabSz="913434" rtl="0" eaLnBrk="1" latinLnBrk="0" hangingPunct="1">
        <a:defRPr sz="1798" kern="1200">
          <a:solidFill>
            <a:schemeClr val="tx1"/>
          </a:solidFill>
          <a:latin typeface="+mn-lt"/>
          <a:ea typeface="+mn-ea"/>
          <a:cs typeface="+mn-cs"/>
        </a:defRPr>
      </a:lvl8pPr>
      <a:lvl9pPr marL="3653733" algn="l" defTabSz="91343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11">
          <p15:clr>
            <a:srgbClr val="F26B43"/>
          </p15:clr>
        </p15:guide>
        <p15:guide id="1" orient="horz" pos="2818">
          <p15:clr>
            <a:srgbClr val="A4A3A4"/>
          </p15:clr>
        </p15:guide>
        <p15:guide id="2" pos="3840">
          <p15:clr>
            <a:srgbClr val="A4A3A4"/>
          </p15:clr>
        </p15:guide>
        <p15:guide id="3" pos="2540">
          <p15:clr>
            <a:srgbClr val="F26B43"/>
          </p15:clr>
        </p15:guide>
        <p15:guide id="4" pos="2691">
          <p15:clr>
            <a:srgbClr val="F26B43"/>
          </p15:clr>
        </p15:guide>
        <p15:guide id="5" pos="3749">
          <p15:clr>
            <a:srgbClr val="F26B43"/>
          </p15:clr>
        </p15:guide>
        <p15:guide id="6" pos="3900">
          <p15:clr>
            <a:srgbClr val="F26B43"/>
          </p15:clr>
        </p15:guide>
        <p15:guide id="7" pos="4989">
          <p15:clr>
            <a:srgbClr val="F26B43"/>
          </p15:clr>
        </p15:guide>
        <p15:guide id="8" pos="5140">
          <p15:clr>
            <a:srgbClr val="F26B43"/>
          </p15:clr>
        </p15:guide>
        <p15:guide id="9" pos="7469">
          <p15:clr>
            <a:srgbClr val="F26B43"/>
          </p15:clr>
        </p15:guide>
        <p15:guide id="10" orient="horz" pos="1480">
          <p15:clr>
            <a:srgbClr val="F26B43"/>
          </p15:clr>
        </p15:guide>
        <p15:guide id="11" orient="horz" pos="2772">
          <p15:clr>
            <a:srgbClr val="F26B43"/>
          </p15:clr>
        </p15:guide>
        <p15:guide id="12" orient="horz" pos="2886">
          <p15:clr>
            <a:srgbClr val="F26B43"/>
          </p15:clr>
        </p15:guide>
        <p15:guide id="13" orient="horz" pos="4156">
          <p15:clr>
            <a:srgbClr val="F26B43"/>
          </p15:clr>
        </p15:guide>
        <p15:guide id="14" orient="horz" pos="913">
          <p15:clr>
            <a:srgbClr val="F26B43"/>
          </p15:clr>
        </p15:guide>
        <p15:guide id="15" orient="horz" pos="125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CB2FF6D-C228-4169-8DC2-EDA2F301748A}"/>
              </a:ext>
            </a:extLst>
          </p:cNvPr>
          <p:cNvGraphicFramePr>
            <a:graphicFrameLocks noChangeAspect="1"/>
          </p:cNvGraphicFramePr>
          <p:nvPr userDrawn="1">
            <p:custDataLst>
              <p:tags r:id="rId25"/>
            </p:custDataLst>
            <p:extLst>
              <p:ext uri="{D42A27DB-BD31-4B8C-83A1-F6EECF244321}">
                <p14:modId xmlns:p14="http://schemas.microsoft.com/office/powerpoint/2010/main" val="3560372025"/>
              </p:ext>
            </p:extLst>
          </p:nvPr>
        </p:nvGraphicFramePr>
        <p:xfrm>
          <a:off x="1619" y="1619"/>
          <a:ext cx="1618" cy="1618"/>
        </p:xfrm>
        <a:graphic>
          <a:graphicData uri="http://schemas.openxmlformats.org/presentationml/2006/ole">
            <mc:AlternateContent xmlns:mc="http://schemas.openxmlformats.org/markup-compatibility/2006">
              <mc:Choice xmlns:v="urn:schemas-microsoft-com:vml" Requires="v">
                <p:oleObj spid="_x0000_s13341" name="think-cell Folie" r:id="rId32" imgW="352" imgH="353" progId="TCLayout.ActiveDocument.1">
                  <p:embed/>
                </p:oleObj>
              </mc:Choice>
              <mc:Fallback>
                <p:oleObj name="think-cell Folie" r:id="rId32" imgW="352" imgH="353" progId="TCLayout.ActiveDocument.1">
                  <p:embed/>
                  <p:pic>
                    <p:nvPicPr>
                      <p:cNvPr id="5" name="Objekt 4" hidden="1">
                        <a:extLst>
                          <a:ext uri="{FF2B5EF4-FFF2-40B4-BE49-F238E27FC236}">
                            <a16:creationId xmlns:a16="http://schemas.microsoft.com/office/drawing/2014/main" id="{ECB2FF6D-C228-4169-8DC2-EDA2F301748A}"/>
                          </a:ext>
                        </a:extLst>
                      </p:cNvPr>
                      <p:cNvPicPr/>
                      <p:nvPr/>
                    </p:nvPicPr>
                    <p:blipFill>
                      <a:blip r:embed="rId33"/>
                      <a:stretch>
                        <a:fillRect/>
                      </a:stretch>
                    </p:blipFill>
                    <p:spPr>
                      <a:xfrm>
                        <a:off x="1619" y="1619"/>
                        <a:ext cx="1618" cy="1618"/>
                      </a:xfrm>
                      <a:prstGeom prst="rect">
                        <a:avLst/>
                      </a:prstGeom>
                    </p:spPr>
                  </p:pic>
                </p:oleObj>
              </mc:Fallback>
            </mc:AlternateContent>
          </a:graphicData>
        </a:graphic>
      </p:graphicFrame>
      <p:cxnSp>
        <p:nvCxnSpPr>
          <p:cNvPr id="33" name="Gerade Verbindung 7"/>
          <p:cNvCxnSpPr/>
          <p:nvPr/>
        </p:nvCxnSpPr>
        <p:spPr>
          <a:xfrm flipV="1">
            <a:off x="255777" y="6655184"/>
            <a:ext cx="1168033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p:nvCxnSpPr>
        <p:spPr>
          <a:xfrm flipV="1">
            <a:off x="255181" y="1300865"/>
            <a:ext cx="1168093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20"/>
          <p:cNvSpPr>
            <a:spLocks noGrp="1"/>
          </p:cNvSpPr>
          <p:nvPr>
            <p:ph type="sldNum" sz="quarter" idx="4"/>
          </p:nvPr>
        </p:nvSpPr>
        <p:spPr>
          <a:xfrm>
            <a:off x="11641070" y="6691872"/>
            <a:ext cx="293815" cy="110064"/>
          </a:xfrm>
          <a:prstGeom prst="rect">
            <a:avLst/>
          </a:prstGeom>
        </p:spPr>
        <p:txBody>
          <a:bodyPr vert="horz" wrap="none" lIns="0" tIns="0" rIns="0" bIns="0" rtlCol="0" anchor="ctr"/>
          <a:lstStyle>
            <a:lvl1pPr algn="r">
              <a:defRPr sz="713">
                <a:solidFill>
                  <a:schemeClr val="tx1"/>
                </a:solidFill>
                <a:latin typeface="MetaPlusLF" panose="02000503060000020004" pitchFamily="2" charset="-70"/>
              </a:defRPr>
            </a:lvl1pPr>
          </a:lstStyle>
          <a:p>
            <a:fld id="{EA182149-5FEE-46AB-9490-B3CD4011A729}" type="slidenum">
              <a:rPr lang="en-GB" smtClean="0"/>
              <a:pPr/>
              <a:t>‹Nr.›</a:t>
            </a:fld>
            <a:endParaRPr lang="en-GB" dirty="0"/>
          </a:p>
        </p:txBody>
      </p:sp>
      <p:sp>
        <p:nvSpPr>
          <p:cNvPr id="16" name="FESTO_NAME"/>
          <p:cNvSpPr txBox="1"/>
          <p:nvPr>
            <p:custDataLst>
              <p:tags r:id="rId26"/>
            </p:custDataLst>
          </p:nvPr>
        </p:nvSpPr>
        <p:spPr>
          <a:xfrm>
            <a:off x="256815" y="6691872"/>
            <a:ext cx="1893096" cy="128408"/>
          </a:xfrm>
          <a:prstGeom prst="rect">
            <a:avLst/>
          </a:prstGeom>
          <a:noFill/>
        </p:spPr>
        <p:txBody>
          <a:bodyPr wrap="square" lIns="0" tIns="0" rIns="0" bIns="0" rtlCol="0">
            <a:noAutofit/>
          </a:bodyPr>
          <a:lstStyle/>
          <a:p>
            <a:r>
              <a:rPr lang="en-US" sz="713" baseline="0" dirty="0">
                <a:latin typeface="+mn-lt"/>
              </a:rPr>
              <a:t> </a:t>
            </a:r>
            <a:endParaRPr lang="de-DE" sz="713" dirty="0">
              <a:latin typeface="+mn-lt"/>
            </a:endParaRPr>
          </a:p>
        </p:txBody>
      </p:sp>
      <p:sp>
        <p:nvSpPr>
          <p:cNvPr id="25" name="FESTO_TITEL"/>
          <p:cNvSpPr txBox="1"/>
          <p:nvPr>
            <p:custDataLst>
              <p:tags r:id="rId27"/>
            </p:custDataLst>
          </p:nvPr>
        </p:nvSpPr>
        <p:spPr>
          <a:xfrm>
            <a:off x="2202518" y="6691872"/>
            <a:ext cx="3892586" cy="128408"/>
          </a:xfrm>
          <a:prstGeom prst="rect">
            <a:avLst/>
          </a:prstGeom>
          <a:noFill/>
        </p:spPr>
        <p:txBody>
          <a:bodyPr wrap="square" lIns="0" tIns="0" rIns="0" bIns="0" rtlCol="0">
            <a:noAutofit/>
          </a:bodyPr>
          <a:lstStyle/>
          <a:p>
            <a:pPr marL="0" marR="0" indent="0" algn="l" defTabSz="931779" rtl="0" eaLnBrk="1" fontAlgn="base" latinLnBrk="0" hangingPunct="1">
              <a:lnSpc>
                <a:spcPct val="100000"/>
              </a:lnSpc>
              <a:spcBef>
                <a:spcPct val="0"/>
              </a:spcBef>
              <a:spcAft>
                <a:spcPct val="0"/>
              </a:spcAft>
              <a:buClrTx/>
              <a:buSzTx/>
              <a:buFontTx/>
              <a:buNone/>
              <a:tabLst/>
              <a:defRPr/>
            </a:pPr>
            <a:endParaRPr lang="de-DE" sz="713" kern="1200">
              <a:solidFill>
                <a:schemeClr val="tx1"/>
              </a:solidFill>
              <a:latin typeface="MetaPlusLF" pitchFamily="34" charset="0"/>
              <a:ea typeface="+mn-ea"/>
              <a:cs typeface="+mn-cs"/>
            </a:endParaRPr>
          </a:p>
        </p:txBody>
      </p:sp>
      <p:sp>
        <p:nvSpPr>
          <p:cNvPr id="26" name="FESTO_ERSTELLT"/>
          <p:cNvSpPr txBox="1"/>
          <p:nvPr>
            <p:custDataLst>
              <p:tags r:id="rId28"/>
            </p:custDataLst>
          </p:nvPr>
        </p:nvSpPr>
        <p:spPr>
          <a:xfrm>
            <a:off x="6218599" y="6691872"/>
            <a:ext cx="1284076" cy="128408"/>
          </a:xfrm>
          <a:prstGeom prst="rect">
            <a:avLst/>
          </a:prstGeom>
          <a:noFill/>
        </p:spPr>
        <p:txBody>
          <a:bodyPr wrap="square" lIns="0" tIns="0" rIns="0" bIns="0" rtlCol="0">
            <a:noAutofit/>
          </a:bodyPr>
          <a:lstStyle/>
          <a:p>
            <a:pPr algn="l"/>
            <a:endParaRPr lang="de-DE" sz="713" dirty="0">
              <a:latin typeface="+mn-lt"/>
            </a:endParaRPr>
          </a:p>
        </p:txBody>
      </p:sp>
      <p:sp>
        <p:nvSpPr>
          <p:cNvPr id="28" name="FESTO_GEAENDERT"/>
          <p:cNvSpPr txBox="1"/>
          <p:nvPr>
            <p:custDataLst>
              <p:tags r:id="rId29"/>
            </p:custDataLst>
          </p:nvPr>
        </p:nvSpPr>
        <p:spPr>
          <a:xfrm>
            <a:off x="7576051" y="6691872"/>
            <a:ext cx="1284076" cy="128408"/>
          </a:xfrm>
          <a:prstGeom prst="rect">
            <a:avLst/>
          </a:prstGeom>
          <a:noFill/>
        </p:spPr>
        <p:txBody>
          <a:bodyPr wrap="square" lIns="0" tIns="0" rIns="0" bIns="0" rtlCol="0">
            <a:noAutofit/>
          </a:bodyPr>
          <a:lstStyle/>
          <a:p>
            <a:pPr algn="l"/>
            <a:endParaRPr lang="de-DE" sz="713" dirty="0">
              <a:latin typeface="+mn-lt"/>
            </a:endParaRPr>
          </a:p>
        </p:txBody>
      </p:sp>
      <p:sp>
        <p:nvSpPr>
          <p:cNvPr id="29" name="FESTO_STATUS1"/>
          <p:cNvSpPr txBox="1"/>
          <p:nvPr>
            <p:custDataLst>
              <p:tags r:id="rId30"/>
            </p:custDataLst>
          </p:nvPr>
        </p:nvSpPr>
        <p:spPr>
          <a:xfrm>
            <a:off x="8933503" y="6691872"/>
            <a:ext cx="1284076" cy="128408"/>
          </a:xfrm>
          <a:prstGeom prst="rect">
            <a:avLst/>
          </a:prstGeom>
          <a:noFill/>
        </p:spPr>
        <p:txBody>
          <a:bodyPr wrap="square" lIns="0" tIns="0" rIns="0" bIns="0" rtlCol="0">
            <a:noAutofit/>
          </a:bodyPr>
          <a:lstStyle/>
          <a:p>
            <a:pPr algn="l"/>
            <a:endParaRPr lang="de-DE" sz="713" dirty="0">
              <a:latin typeface="+mn-lt"/>
            </a:endParaRPr>
          </a:p>
        </p:txBody>
      </p:sp>
      <p:sp>
        <p:nvSpPr>
          <p:cNvPr id="30" name="FESTO_VERTRAULICH1"/>
          <p:cNvSpPr txBox="1"/>
          <p:nvPr>
            <p:custDataLst>
              <p:tags r:id="rId31"/>
            </p:custDataLst>
          </p:nvPr>
        </p:nvSpPr>
        <p:spPr>
          <a:xfrm>
            <a:off x="10287287" y="6691872"/>
            <a:ext cx="1284076" cy="128408"/>
          </a:xfrm>
          <a:prstGeom prst="rect">
            <a:avLst/>
          </a:prstGeom>
          <a:noFill/>
        </p:spPr>
        <p:txBody>
          <a:bodyPr wrap="square" lIns="0" tIns="0" rIns="0" bIns="0" rtlCol="0">
            <a:noAutofit/>
          </a:bodyPr>
          <a:lstStyle/>
          <a:p>
            <a:pPr algn="l"/>
            <a:endParaRPr lang="de-DE" sz="713" dirty="0">
              <a:latin typeface="+mn-lt"/>
            </a:endParaRPr>
          </a:p>
        </p:txBody>
      </p:sp>
      <p:sp>
        <p:nvSpPr>
          <p:cNvPr id="2" name="Title Placeholder 1">
            <a:extLst>
              <a:ext uri="{FF2B5EF4-FFF2-40B4-BE49-F238E27FC236}">
                <a16:creationId xmlns:a16="http://schemas.microsoft.com/office/drawing/2014/main" id="{5B788807-16F6-4161-A8B7-864B2F19D623}"/>
              </a:ext>
            </a:extLst>
          </p:cNvPr>
          <p:cNvSpPr>
            <a:spLocks noGrp="1"/>
          </p:cNvSpPr>
          <p:nvPr>
            <p:ph type="title"/>
          </p:nvPr>
        </p:nvSpPr>
        <p:spPr>
          <a:xfrm>
            <a:off x="256815" y="1595923"/>
            <a:ext cx="11677758" cy="330191"/>
          </a:xfrm>
          <a:prstGeom prst="rect">
            <a:avLst/>
          </a:prstGeom>
        </p:spPr>
        <p:txBody>
          <a:bodyPr vert="horz" lIns="0" tIns="0" rIns="0" bIns="0" rtlCol="0" anchor="t" anchorCtr="0">
            <a:noAutofit/>
          </a:bodyPr>
          <a:lstStyle/>
          <a:p>
            <a:r>
              <a:rPr lang="de-DE" dirty="0"/>
              <a:t>Mastertitelformat bearbeiten</a:t>
            </a:r>
            <a:endParaRPr lang="en-GB" dirty="0"/>
          </a:p>
        </p:txBody>
      </p:sp>
      <p:sp>
        <p:nvSpPr>
          <p:cNvPr id="3" name="Text Placeholder 2">
            <a:extLst>
              <a:ext uri="{FF2B5EF4-FFF2-40B4-BE49-F238E27FC236}">
                <a16:creationId xmlns:a16="http://schemas.microsoft.com/office/drawing/2014/main" id="{CC8B9E07-4336-4A1F-B705-5E6B291144E4}"/>
              </a:ext>
            </a:extLst>
          </p:cNvPr>
          <p:cNvSpPr>
            <a:spLocks noGrp="1"/>
          </p:cNvSpPr>
          <p:nvPr>
            <p:ph type="body" idx="1"/>
          </p:nvPr>
        </p:nvSpPr>
        <p:spPr>
          <a:xfrm>
            <a:off x="256815" y="2548090"/>
            <a:ext cx="11677758" cy="4052674"/>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pic>
        <p:nvPicPr>
          <p:cNvPr id="17" name="Grafik 16">
            <a:extLst>
              <a:ext uri="{FF2B5EF4-FFF2-40B4-BE49-F238E27FC236}">
                <a16:creationId xmlns:a16="http://schemas.microsoft.com/office/drawing/2014/main" id="{C09E0ED1-7F86-47FB-B5E5-93C4F1C7FEDD}"/>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1172377" y="1025935"/>
            <a:ext cx="770446" cy="135166"/>
          </a:xfrm>
          <a:prstGeom prst="rect">
            <a:avLst/>
          </a:prstGeom>
        </p:spPr>
      </p:pic>
    </p:spTree>
    <p:extLst>
      <p:ext uri="{BB962C8B-B14F-4D97-AF65-F5344CB8AC3E}">
        <p14:creationId xmlns:p14="http://schemas.microsoft.com/office/powerpoint/2010/main" val="391111317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6" r:id="rId22"/>
  </p:sldLayoutIdLst>
  <p:hf hdr="0" ftr="0" dt="0"/>
  <p:txStyles>
    <p:titleStyle>
      <a:lvl1pPr algn="l" rtl="0" eaLnBrk="1" fontAlgn="base" hangingPunct="1">
        <a:lnSpc>
          <a:spcPct val="80000"/>
        </a:lnSpc>
        <a:spcBef>
          <a:spcPct val="0"/>
        </a:spcBef>
        <a:spcAft>
          <a:spcPct val="0"/>
        </a:spcAft>
        <a:defRPr sz="2140" b="1" kern="1200">
          <a:solidFill>
            <a:schemeClr val="tx1"/>
          </a:solidFill>
          <a:latin typeface="+mj-lt"/>
          <a:ea typeface="+mj-ea"/>
          <a:cs typeface="+mj-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p:titleStyle>
    <p:bodyStyle>
      <a:lvl1pPr marL="183438" indent="-183438" algn="l" rtl="0" eaLnBrk="1" fontAlgn="base" hangingPunct="1">
        <a:lnSpc>
          <a:spcPct val="110000"/>
        </a:lnSpc>
        <a:spcBef>
          <a:spcPts val="510"/>
        </a:spcBef>
        <a:spcAft>
          <a:spcPct val="0"/>
        </a:spcAft>
        <a:buFont typeface="Arial" panose="020B0604020202020204" pitchFamily="34" charset="0"/>
        <a:buChar char="•"/>
        <a:defRPr sz="1631" kern="1200">
          <a:solidFill>
            <a:schemeClr val="tx1"/>
          </a:solidFill>
          <a:latin typeface="+mn-lt"/>
          <a:ea typeface="+mn-ea"/>
          <a:cs typeface="+mn-cs"/>
        </a:defRPr>
      </a:lvl1pPr>
      <a:lvl2pPr marL="366876"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2pPr>
      <a:lvl3pPr marL="550314"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3pPr>
      <a:lvl4pPr marL="733752"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4pPr>
      <a:lvl5pPr marL="917190" indent="-183438" algn="l" rtl="0" eaLnBrk="1" fontAlgn="base" hangingPunct="1">
        <a:lnSpc>
          <a:spcPct val="110000"/>
        </a:lnSpc>
        <a:spcBef>
          <a:spcPts val="51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p:bodyStyle>
    <p:otherStyle>
      <a:defPPr>
        <a:defRPr lang="en-US"/>
      </a:defPPr>
      <a:lvl1pPr marL="0" algn="l" defTabSz="931865" rtl="0" eaLnBrk="1" latinLnBrk="0" hangingPunct="1">
        <a:defRPr sz="1834" kern="1200">
          <a:solidFill>
            <a:schemeClr val="tx1"/>
          </a:solidFill>
          <a:latin typeface="+mn-lt"/>
          <a:ea typeface="+mn-ea"/>
          <a:cs typeface="+mn-cs"/>
        </a:defRPr>
      </a:lvl1pPr>
      <a:lvl2pPr marL="465933" algn="l" defTabSz="931865" rtl="0" eaLnBrk="1" latinLnBrk="0" hangingPunct="1">
        <a:defRPr sz="1834" kern="1200">
          <a:solidFill>
            <a:schemeClr val="tx1"/>
          </a:solidFill>
          <a:latin typeface="+mn-lt"/>
          <a:ea typeface="+mn-ea"/>
          <a:cs typeface="+mn-cs"/>
        </a:defRPr>
      </a:lvl2pPr>
      <a:lvl3pPr marL="931865" algn="l" defTabSz="931865" rtl="0" eaLnBrk="1" latinLnBrk="0" hangingPunct="1">
        <a:defRPr sz="1834" kern="1200">
          <a:solidFill>
            <a:schemeClr val="tx1"/>
          </a:solidFill>
          <a:latin typeface="+mn-lt"/>
          <a:ea typeface="+mn-ea"/>
          <a:cs typeface="+mn-cs"/>
        </a:defRPr>
      </a:lvl3pPr>
      <a:lvl4pPr marL="1397798" algn="l" defTabSz="931865" rtl="0" eaLnBrk="1" latinLnBrk="0" hangingPunct="1">
        <a:defRPr sz="1834" kern="1200">
          <a:solidFill>
            <a:schemeClr val="tx1"/>
          </a:solidFill>
          <a:latin typeface="+mn-lt"/>
          <a:ea typeface="+mn-ea"/>
          <a:cs typeface="+mn-cs"/>
        </a:defRPr>
      </a:lvl4pPr>
      <a:lvl5pPr marL="1863730" algn="l" defTabSz="931865" rtl="0" eaLnBrk="1" latinLnBrk="0" hangingPunct="1">
        <a:defRPr sz="1834" kern="1200">
          <a:solidFill>
            <a:schemeClr val="tx1"/>
          </a:solidFill>
          <a:latin typeface="+mn-lt"/>
          <a:ea typeface="+mn-ea"/>
          <a:cs typeface="+mn-cs"/>
        </a:defRPr>
      </a:lvl5pPr>
      <a:lvl6pPr marL="2329663" algn="l" defTabSz="931865" rtl="0" eaLnBrk="1" latinLnBrk="0" hangingPunct="1">
        <a:defRPr sz="1834" kern="1200">
          <a:solidFill>
            <a:schemeClr val="tx1"/>
          </a:solidFill>
          <a:latin typeface="+mn-lt"/>
          <a:ea typeface="+mn-ea"/>
          <a:cs typeface="+mn-cs"/>
        </a:defRPr>
      </a:lvl6pPr>
      <a:lvl7pPr marL="2795595" algn="l" defTabSz="931865" rtl="0" eaLnBrk="1" latinLnBrk="0" hangingPunct="1">
        <a:defRPr sz="1834" kern="1200">
          <a:solidFill>
            <a:schemeClr val="tx1"/>
          </a:solidFill>
          <a:latin typeface="+mn-lt"/>
          <a:ea typeface="+mn-ea"/>
          <a:cs typeface="+mn-cs"/>
        </a:defRPr>
      </a:lvl7pPr>
      <a:lvl8pPr marL="3261528" algn="l" defTabSz="931865" rtl="0" eaLnBrk="1" latinLnBrk="0" hangingPunct="1">
        <a:defRPr sz="1834" kern="1200">
          <a:solidFill>
            <a:schemeClr val="tx1"/>
          </a:solidFill>
          <a:latin typeface="+mn-lt"/>
          <a:ea typeface="+mn-ea"/>
          <a:cs typeface="+mn-cs"/>
        </a:defRPr>
      </a:lvl8pPr>
      <a:lvl9pPr marL="3727460" algn="l" defTabSz="931865" rtl="0" eaLnBrk="1" latinLnBrk="0" hangingPunct="1">
        <a:defRPr sz="1834" kern="1200">
          <a:solidFill>
            <a:schemeClr val="tx1"/>
          </a:solidFill>
          <a:latin typeface="+mn-lt"/>
          <a:ea typeface="+mn-ea"/>
          <a:cs typeface="+mn-cs"/>
        </a:defRPr>
      </a:lvl9pPr>
    </p:otherStyle>
  </p:txStyles>
  <p:extLst>
    <p:ext uri="{27BBF7A9-308A-43DC-89C8-2F10F3537804}">
      <p15:sldGuideLst xmlns:p15="http://schemas.microsoft.com/office/powerpoint/2012/main">
        <p15:guide id="9" orient="horz" pos="4080">
          <p15:clr>
            <a:srgbClr val="F26B43"/>
          </p15:clr>
        </p15:guide>
        <p15:guide id="11" orient="horz" pos="986">
          <p15:clr>
            <a:srgbClr val="F26B43"/>
          </p15:clr>
        </p15:guide>
        <p15:guide id="12" orient="horz" pos="1280">
          <p15:clr>
            <a:srgbClr val="F26B43"/>
          </p15:clr>
        </p15:guide>
        <p15:guide id="14" orient="horz" pos="1575">
          <p15:clr>
            <a:srgbClr val="F26B43"/>
          </p15:clr>
        </p15:guide>
        <p15:guide id="25" pos="7376">
          <p15:clr>
            <a:srgbClr val="F26B43"/>
          </p15:clr>
        </p15:guide>
        <p15:guide id="26" pos="159">
          <p15:clr>
            <a:srgbClr val="F26B43"/>
          </p15:clr>
        </p15:guide>
        <p15:guide id="27" orient="horz" pos="837">
          <p15:clr>
            <a:srgbClr val="F26B43"/>
          </p15:clr>
        </p15:guide>
        <p15:guide id="28" pos="3689">
          <p15:clr>
            <a:srgbClr val="F26B43"/>
          </p15:clr>
        </p15:guide>
        <p15:guide id="29" pos="384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2" name="Rectangle 28"/>
          <p:cNvSpPr>
            <a:spLocks noChangeArrowheads="1"/>
          </p:cNvSpPr>
          <p:nvPr/>
        </p:nvSpPr>
        <p:spPr bwMode="auto">
          <a:xfrm>
            <a:off x="6910639" y="-655224"/>
            <a:ext cx="188261" cy="381748"/>
          </a:xfrm>
          <a:prstGeom prst="rect">
            <a:avLst/>
          </a:prstGeom>
          <a:noFill/>
          <a:ln w="9525">
            <a:noFill/>
            <a:miter lim="800000"/>
            <a:headEnd/>
            <a:tailEnd/>
          </a:ln>
          <a:effectLst/>
        </p:spPr>
        <p:txBody>
          <a:bodyPr wrap="none">
            <a:spAutoFit/>
          </a:bodyPr>
          <a:lstStyle/>
          <a:p>
            <a:pPr>
              <a:defRPr/>
            </a:pPr>
            <a:endParaRPr lang="de-DE" sz="1834" dirty="0"/>
          </a:p>
        </p:txBody>
      </p:sp>
      <p:cxnSp>
        <p:nvCxnSpPr>
          <p:cNvPr id="33" name="Gerade Verbindung 7"/>
          <p:cNvCxnSpPr/>
          <p:nvPr/>
        </p:nvCxnSpPr>
        <p:spPr>
          <a:xfrm flipV="1">
            <a:off x="255777" y="6654122"/>
            <a:ext cx="1171717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7"/>
          <p:cNvCxnSpPr/>
          <p:nvPr/>
        </p:nvCxnSpPr>
        <p:spPr>
          <a:xfrm flipV="1">
            <a:off x="255180" y="1300865"/>
            <a:ext cx="1168093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6" name="Picture 4" descr="Z:\DE\Data\CorporateDesign\2_CDP\2_Druck\02_Gestaltung_Logo\4_Original\Daten\Festo_Logo_4c_22mm.png"/>
          <p:cNvPicPr>
            <a:picLocks noChangeAspect="1" noChangeArrowheads="1"/>
          </p:cNvPicPr>
          <p:nvPr/>
        </p:nvPicPr>
        <p:blipFill>
          <a:blip r:embed="rId22" cstate="print"/>
          <a:srcRect/>
          <a:stretch>
            <a:fillRect/>
          </a:stretch>
        </p:blipFill>
        <p:spPr bwMode="auto">
          <a:xfrm>
            <a:off x="11163648" y="1013408"/>
            <a:ext cx="771754" cy="140592"/>
          </a:xfrm>
          <a:prstGeom prst="rect">
            <a:avLst/>
          </a:prstGeom>
          <a:noFill/>
        </p:spPr>
      </p:pic>
      <p:sp>
        <p:nvSpPr>
          <p:cNvPr id="24" name="FESTO_NAME"/>
          <p:cNvSpPr txBox="1"/>
          <p:nvPr>
            <p:custDataLst>
              <p:tags r:id="rId16"/>
            </p:custDataLst>
          </p:nvPr>
        </p:nvSpPr>
        <p:spPr>
          <a:xfrm>
            <a:off x="240722" y="6707511"/>
            <a:ext cx="1909798" cy="111806"/>
          </a:xfrm>
          <a:prstGeom prst="rect">
            <a:avLst/>
          </a:prstGeom>
          <a:noFill/>
        </p:spPr>
        <p:txBody>
          <a:bodyPr wrap="square" lIns="0" tIns="0" rIns="0" bIns="0" rtlCol="0">
            <a:spAutoFit/>
          </a:bodyPr>
          <a:lstStyle/>
          <a:p>
            <a:r>
              <a:rPr lang="en-US" sz="713" dirty="0">
                <a:latin typeface="+mn-lt"/>
              </a:rPr>
              <a:t>SK-O/</a:t>
            </a:r>
            <a:r>
              <a:rPr lang="en-US" sz="713" dirty="0" err="1">
                <a:latin typeface="+mn-lt"/>
              </a:rPr>
              <a:t>Dipl.Ing</a:t>
            </a:r>
            <a:r>
              <a:rPr lang="en-US" sz="713" dirty="0">
                <a:latin typeface="+mn-lt"/>
              </a:rPr>
              <a:t>. Eberhard Klotz, MBA</a:t>
            </a:r>
            <a:endParaRPr lang="de-DE" sz="713" dirty="0">
              <a:latin typeface="+mn-lt"/>
            </a:endParaRPr>
          </a:p>
        </p:txBody>
      </p:sp>
      <p:sp>
        <p:nvSpPr>
          <p:cNvPr id="25" name="FESTO_TITEL"/>
          <p:cNvSpPr txBox="1"/>
          <p:nvPr>
            <p:custDataLst>
              <p:tags r:id="rId17"/>
            </p:custDataLst>
          </p:nvPr>
        </p:nvSpPr>
        <p:spPr>
          <a:xfrm>
            <a:off x="2202518" y="6707512"/>
            <a:ext cx="2969375" cy="223612"/>
          </a:xfrm>
          <a:prstGeom prst="rect">
            <a:avLst/>
          </a:prstGeom>
          <a:noFill/>
        </p:spPr>
        <p:txBody>
          <a:bodyPr wrap="square" lIns="0" tIns="0" rIns="0" bIns="0" rtlCol="0">
            <a:spAutoFit/>
          </a:bodyPr>
          <a:lstStyle/>
          <a:p>
            <a:pPr marL="0" marR="0" indent="0" algn="l" defTabSz="931779" rtl="0" eaLnBrk="1" fontAlgn="base" latinLnBrk="0" hangingPunct="1">
              <a:lnSpc>
                <a:spcPct val="100000"/>
              </a:lnSpc>
              <a:spcBef>
                <a:spcPct val="0"/>
              </a:spcBef>
              <a:spcAft>
                <a:spcPct val="0"/>
              </a:spcAft>
              <a:buClrTx/>
              <a:buSzTx/>
              <a:buFontTx/>
              <a:buNone/>
              <a:tabLst/>
              <a:defRPr/>
            </a:pPr>
            <a:r>
              <a:rPr lang="en-US" sz="713" kern="1200" dirty="0">
                <a:solidFill>
                  <a:schemeClr val="tx1"/>
                </a:solidFill>
                <a:latin typeface="MetaPlusLF" pitchFamily="34" charset="0"/>
                <a:ea typeface="+mn-ea"/>
                <a:cs typeface="+mn-cs"/>
              </a:rPr>
              <a:t>From Industry 4.0 towards AI - </a:t>
            </a:r>
            <a:r>
              <a:rPr lang="en-US" sz="713" kern="1200" dirty="0" err="1">
                <a:solidFill>
                  <a:schemeClr val="tx1"/>
                </a:solidFill>
                <a:latin typeface="MetaPlusLF" pitchFamily="34" charset="0"/>
                <a:ea typeface="+mn-ea"/>
                <a:cs typeface="+mn-cs"/>
              </a:rPr>
              <a:t>Digitalisation</a:t>
            </a:r>
            <a:r>
              <a:rPr lang="en-US" sz="713" kern="1200" dirty="0">
                <a:solidFill>
                  <a:schemeClr val="tx1"/>
                </a:solidFill>
                <a:latin typeface="MetaPlusLF" pitchFamily="34" charset="0"/>
                <a:ea typeface="+mn-ea"/>
                <a:cs typeface="+mn-cs"/>
              </a:rPr>
              <a:t> with market leader Festo
</a:t>
            </a:r>
            <a:endParaRPr lang="de-DE" sz="713" kern="1200" dirty="0">
              <a:solidFill>
                <a:schemeClr val="tx1"/>
              </a:solidFill>
              <a:latin typeface="MetaPlusLF" pitchFamily="34" charset="0"/>
              <a:ea typeface="+mn-ea"/>
              <a:cs typeface="+mn-cs"/>
            </a:endParaRPr>
          </a:p>
        </p:txBody>
      </p:sp>
      <p:sp>
        <p:nvSpPr>
          <p:cNvPr id="28" name="FESTO_ERSTELLT" hidden="1"/>
          <p:cNvSpPr txBox="1"/>
          <p:nvPr>
            <p:custDataLst>
              <p:tags r:id="rId18"/>
            </p:custDataLst>
          </p:nvPr>
        </p:nvSpPr>
        <p:spPr>
          <a:xfrm>
            <a:off x="4700438" y="6707511"/>
            <a:ext cx="1028253" cy="111806"/>
          </a:xfrm>
          <a:prstGeom prst="rect">
            <a:avLst/>
          </a:prstGeom>
          <a:noFill/>
        </p:spPr>
        <p:txBody>
          <a:bodyPr wrap="square" lIns="0" tIns="0" rIns="0" bIns="0" rtlCol="0">
            <a:spAutoFit/>
          </a:bodyPr>
          <a:lstStyle/>
          <a:p>
            <a:pPr algn="l"/>
            <a:r>
              <a:rPr lang="en-US" sz="713">
                <a:latin typeface="+mn-lt"/>
              </a:rPr>
              <a:t>Created: 5/7/2018</a:t>
            </a:r>
            <a:endParaRPr lang="de-DE" sz="713" dirty="0">
              <a:latin typeface="+mn-lt"/>
            </a:endParaRPr>
          </a:p>
        </p:txBody>
      </p:sp>
      <p:sp>
        <p:nvSpPr>
          <p:cNvPr id="29" name="FESTO_GEAENDERT" hidden="1"/>
          <p:cNvSpPr txBox="1"/>
          <p:nvPr>
            <p:custDataLst>
              <p:tags r:id="rId19"/>
            </p:custDataLst>
          </p:nvPr>
        </p:nvSpPr>
        <p:spPr>
          <a:xfrm>
            <a:off x="6647131" y="6707511"/>
            <a:ext cx="1469076" cy="111806"/>
          </a:xfrm>
          <a:prstGeom prst="rect">
            <a:avLst/>
          </a:prstGeom>
          <a:noFill/>
        </p:spPr>
        <p:txBody>
          <a:bodyPr wrap="square" lIns="0" tIns="0" rIns="0" bIns="0" rtlCol="0">
            <a:spAutoFit/>
          </a:bodyPr>
          <a:lstStyle/>
          <a:p>
            <a:pPr algn="l"/>
            <a:endParaRPr lang="de-DE" sz="713" dirty="0">
              <a:latin typeface="+mn-lt"/>
            </a:endParaRPr>
          </a:p>
        </p:txBody>
      </p:sp>
      <p:sp>
        <p:nvSpPr>
          <p:cNvPr id="30" name="FESTO_STATUS1" hidden="1"/>
          <p:cNvSpPr txBox="1"/>
          <p:nvPr>
            <p:custDataLst>
              <p:tags r:id="rId20"/>
            </p:custDataLst>
          </p:nvPr>
        </p:nvSpPr>
        <p:spPr>
          <a:xfrm>
            <a:off x="8152936" y="6707511"/>
            <a:ext cx="1469076" cy="111806"/>
          </a:xfrm>
          <a:prstGeom prst="rect">
            <a:avLst/>
          </a:prstGeom>
          <a:noFill/>
        </p:spPr>
        <p:txBody>
          <a:bodyPr wrap="square" lIns="0" tIns="0" rIns="0" bIns="0" rtlCol="0">
            <a:spAutoFit/>
          </a:bodyPr>
          <a:lstStyle/>
          <a:p>
            <a:pPr algn="l"/>
            <a:r>
              <a:rPr lang="de-DE" sz="713">
                <a:latin typeface="+mn-lt"/>
              </a:rPr>
              <a:t> </a:t>
            </a:r>
            <a:endParaRPr lang="de-DE" sz="713" dirty="0">
              <a:latin typeface="+mn-lt"/>
            </a:endParaRPr>
          </a:p>
        </p:txBody>
      </p:sp>
      <p:sp>
        <p:nvSpPr>
          <p:cNvPr id="31" name="FESTO_VERTRAULICH1" hidden="1"/>
          <p:cNvSpPr txBox="1"/>
          <p:nvPr>
            <p:custDataLst>
              <p:tags r:id="rId21"/>
            </p:custDataLst>
          </p:nvPr>
        </p:nvSpPr>
        <p:spPr>
          <a:xfrm>
            <a:off x="10246781" y="6707511"/>
            <a:ext cx="1615983" cy="111806"/>
          </a:xfrm>
          <a:prstGeom prst="rect">
            <a:avLst/>
          </a:prstGeom>
          <a:noFill/>
        </p:spPr>
        <p:txBody>
          <a:bodyPr wrap="square" lIns="0" tIns="0" rIns="0" bIns="0" rtlCol="0">
            <a:spAutoFit/>
          </a:bodyPr>
          <a:lstStyle/>
          <a:p>
            <a:pPr algn="l"/>
            <a:endParaRPr lang="de-DE" sz="713" dirty="0">
              <a:latin typeface="+mn-lt"/>
            </a:endParaRPr>
          </a:p>
        </p:txBody>
      </p:sp>
    </p:spTree>
    <p:extLst>
      <p:ext uri="{BB962C8B-B14F-4D97-AF65-F5344CB8AC3E}">
        <p14:creationId xmlns:p14="http://schemas.microsoft.com/office/powerpoint/2010/main" val="12386887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hf hdr="0" dt="0"/>
  <p:txStyles>
    <p:titleStyle>
      <a:lvl1pPr algn="l" rtl="0" eaLnBrk="1" fontAlgn="base" hangingPunct="1">
        <a:spcBef>
          <a:spcPct val="0"/>
        </a:spcBef>
        <a:spcAft>
          <a:spcPct val="0"/>
        </a:spcAft>
        <a:defRPr sz="2140" b="1" kern="1200">
          <a:solidFill>
            <a:schemeClr val="tx1"/>
          </a:solidFill>
          <a:latin typeface="+mj-lt"/>
          <a:ea typeface="+mj-ea"/>
          <a:cs typeface="+mj-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891" algn="l" rtl="0" eaLnBrk="1" fontAlgn="base" hangingPunct="1">
        <a:spcBef>
          <a:spcPct val="0"/>
        </a:spcBef>
        <a:spcAft>
          <a:spcPct val="0"/>
        </a:spcAft>
        <a:defRPr sz="2140" b="1">
          <a:solidFill>
            <a:schemeClr val="tx1"/>
          </a:solidFill>
          <a:latin typeface="MetaPlusLF" pitchFamily="2" charset="0"/>
        </a:defRPr>
      </a:lvl6pPr>
      <a:lvl7pPr marL="931779" algn="l" rtl="0" eaLnBrk="1" fontAlgn="base" hangingPunct="1">
        <a:spcBef>
          <a:spcPct val="0"/>
        </a:spcBef>
        <a:spcAft>
          <a:spcPct val="0"/>
        </a:spcAft>
        <a:defRPr sz="2140" b="1">
          <a:solidFill>
            <a:schemeClr val="tx1"/>
          </a:solidFill>
          <a:latin typeface="MetaPlusLF" pitchFamily="2" charset="0"/>
        </a:defRPr>
      </a:lvl7pPr>
      <a:lvl8pPr marL="1397670" algn="l" rtl="0" eaLnBrk="1" fontAlgn="base" hangingPunct="1">
        <a:spcBef>
          <a:spcPct val="0"/>
        </a:spcBef>
        <a:spcAft>
          <a:spcPct val="0"/>
        </a:spcAft>
        <a:defRPr sz="2140" b="1">
          <a:solidFill>
            <a:schemeClr val="tx1"/>
          </a:solidFill>
          <a:latin typeface="MetaPlusLF" pitchFamily="2" charset="0"/>
        </a:defRPr>
      </a:lvl8pPr>
      <a:lvl9pPr marL="1863561" algn="l" rtl="0" eaLnBrk="1" fontAlgn="base" hangingPunct="1">
        <a:spcBef>
          <a:spcPct val="0"/>
        </a:spcBef>
        <a:spcAft>
          <a:spcPct val="0"/>
        </a:spcAft>
        <a:defRPr sz="2140" b="1">
          <a:solidFill>
            <a:schemeClr val="tx1"/>
          </a:solidFill>
          <a:latin typeface="MetaPlusLF" pitchFamily="2" charset="0"/>
        </a:defRPr>
      </a:lvl9pPr>
    </p:titleStyle>
    <p:bodyStyle>
      <a:lvl1pPr marL="349418" indent="-349418" algn="l" rtl="0" eaLnBrk="1" fontAlgn="base" hangingPunct="1">
        <a:lnSpc>
          <a:spcPts val="2140"/>
        </a:lnSpc>
        <a:spcBef>
          <a:spcPct val="20000"/>
        </a:spcBef>
        <a:spcAft>
          <a:spcPct val="0"/>
        </a:spcAft>
        <a:buFont typeface="MetaPlusLF" pitchFamily="2" charset="0"/>
        <a:buAutoNum type="arabicPeriod"/>
        <a:defRPr sz="1631" kern="1200">
          <a:solidFill>
            <a:schemeClr val="tx1"/>
          </a:solidFill>
          <a:latin typeface="+mn-lt"/>
          <a:ea typeface="+mn-ea"/>
          <a:cs typeface="+mn-cs"/>
        </a:defRPr>
      </a:lvl1pPr>
      <a:lvl2pPr marL="757071" indent="-291181"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2pPr>
      <a:lvl3pPr marL="1164725" indent="-232945"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3pPr>
      <a:lvl4pPr marL="1630616" indent="-232945"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4pPr>
      <a:lvl5pPr marL="2096507" indent="-232945"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5pPr>
      <a:lvl6pPr marL="2562395" indent="-232945" algn="l" defTabSz="931779"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286" indent="-232945" algn="l" defTabSz="931779"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177" indent="-232945" algn="l" defTabSz="931779"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068" indent="-232945" algn="l" defTabSz="931779" rtl="0" eaLnBrk="1" latinLnBrk="0" hangingPunct="1">
        <a:spcBef>
          <a:spcPct val="20000"/>
        </a:spcBef>
        <a:buFont typeface="Arial" pitchFamily="34" charset="0"/>
        <a:buChar char="•"/>
        <a:defRPr sz="2038" kern="1200">
          <a:solidFill>
            <a:schemeClr val="tx1"/>
          </a:solidFill>
          <a:latin typeface="+mn-lt"/>
          <a:ea typeface="+mn-ea"/>
          <a:cs typeface="+mn-cs"/>
        </a:defRPr>
      </a:lvl9pPr>
    </p:bodyStyle>
    <p:otherStyle>
      <a:defPPr>
        <a:defRPr lang="en-US"/>
      </a:defPPr>
      <a:lvl1pPr marL="0" algn="l" defTabSz="931779" rtl="0" eaLnBrk="1" latinLnBrk="0" hangingPunct="1">
        <a:defRPr sz="1834" kern="1200">
          <a:solidFill>
            <a:schemeClr val="tx1"/>
          </a:solidFill>
          <a:latin typeface="+mn-lt"/>
          <a:ea typeface="+mn-ea"/>
          <a:cs typeface="+mn-cs"/>
        </a:defRPr>
      </a:lvl1pPr>
      <a:lvl2pPr marL="465891" algn="l" defTabSz="931779" rtl="0" eaLnBrk="1" latinLnBrk="0" hangingPunct="1">
        <a:defRPr sz="1834" kern="1200">
          <a:solidFill>
            <a:schemeClr val="tx1"/>
          </a:solidFill>
          <a:latin typeface="+mn-lt"/>
          <a:ea typeface="+mn-ea"/>
          <a:cs typeface="+mn-cs"/>
        </a:defRPr>
      </a:lvl2pPr>
      <a:lvl3pPr marL="931779" algn="l" defTabSz="931779" rtl="0" eaLnBrk="1" latinLnBrk="0" hangingPunct="1">
        <a:defRPr sz="1834" kern="1200">
          <a:solidFill>
            <a:schemeClr val="tx1"/>
          </a:solidFill>
          <a:latin typeface="+mn-lt"/>
          <a:ea typeface="+mn-ea"/>
          <a:cs typeface="+mn-cs"/>
        </a:defRPr>
      </a:lvl3pPr>
      <a:lvl4pPr marL="1397670" algn="l" defTabSz="931779" rtl="0" eaLnBrk="1" latinLnBrk="0" hangingPunct="1">
        <a:defRPr sz="1834" kern="1200">
          <a:solidFill>
            <a:schemeClr val="tx1"/>
          </a:solidFill>
          <a:latin typeface="+mn-lt"/>
          <a:ea typeface="+mn-ea"/>
          <a:cs typeface="+mn-cs"/>
        </a:defRPr>
      </a:lvl4pPr>
      <a:lvl5pPr marL="1863561" algn="l" defTabSz="931779" rtl="0" eaLnBrk="1" latinLnBrk="0" hangingPunct="1">
        <a:defRPr sz="1834" kern="1200">
          <a:solidFill>
            <a:schemeClr val="tx1"/>
          </a:solidFill>
          <a:latin typeface="+mn-lt"/>
          <a:ea typeface="+mn-ea"/>
          <a:cs typeface="+mn-cs"/>
        </a:defRPr>
      </a:lvl5pPr>
      <a:lvl6pPr marL="2329452" algn="l" defTabSz="931779" rtl="0" eaLnBrk="1" latinLnBrk="0" hangingPunct="1">
        <a:defRPr sz="1834" kern="1200">
          <a:solidFill>
            <a:schemeClr val="tx1"/>
          </a:solidFill>
          <a:latin typeface="+mn-lt"/>
          <a:ea typeface="+mn-ea"/>
          <a:cs typeface="+mn-cs"/>
        </a:defRPr>
      </a:lvl6pPr>
      <a:lvl7pPr marL="2795340" algn="l" defTabSz="931779" rtl="0" eaLnBrk="1" latinLnBrk="0" hangingPunct="1">
        <a:defRPr sz="1834" kern="1200">
          <a:solidFill>
            <a:schemeClr val="tx1"/>
          </a:solidFill>
          <a:latin typeface="+mn-lt"/>
          <a:ea typeface="+mn-ea"/>
          <a:cs typeface="+mn-cs"/>
        </a:defRPr>
      </a:lvl7pPr>
      <a:lvl8pPr marL="3261231" algn="l" defTabSz="931779" rtl="0" eaLnBrk="1" latinLnBrk="0" hangingPunct="1">
        <a:defRPr sz="1834" kern="1200">
          <a:solidFill>
            <a:schemeClr val="tx1"/>
          </a:solidFill>
          <a:latin typeface="+mn-lt"/>
          <a:ea typeface="+mn-ea"/>
          <a:cs typeface="+mn-cs"/>
        </a:defRPr>
      </a:lvl8pPr>
      <a:lvl9pPr marL="3727122" algn="l" defTabSz="931779" rtl="0" eaLnBrk="1" latinLnBrk="0" hangingPunct="1">
        <a:defRPr sz="1834" kern="1200">
          <a:solidFill>
            <a:schemeClr val="tx1"/>
          </a:solidFill>
          <a:latin typeface="+mn-lt"/>
          <a:ea typeface="+mn-ea"/>
          <a:cs typeface="+mn-cs"/>
        </a:defRPr>
      </a:lvl9pPr>
    </p:otherStyle>
  </p:txStyles>
  <p:extLst>
    <p:ext uri="{27BBF7A9-308A-43DC-89C8-2F10F3537804}">
      <p15:sldGuideLst xmlns:p15="http://schemas.microsoft.com/office/powerpoint/2012/main">
        <p15:guide id="0" pos="7370">
          <p15:clr>
            <a:srgbClr val="F26B43"/>
          </p15:clr>
        </p15:guide>
        <p15:guide id="1" pos="9632">
          <p15:clr>
            <a:srgbClr val="F26B43"/>
          </p15:clr>
        </p15:guide>
        <p15:guide id="5" pos="3764">
          <p15:clr>
            <a:srgbClr val="A4A3A4"/>
          </p15:clr>
        </p15:guide>
        <p15:guide id="8" pos="158">
          <p15:clr>
            <a:srgbClr val="F26B43"/>
          </p15:clr>
        </p15:guide>
        <p15:guide id="9" orient="horz" pos="4093">
          <p15:clr>
            <a:srgbClr val="F26B43"/>
          </p15:clr>
        </p15:guide>
        <p15:guide id="10" orient="horz" pos="986">
          <p15:clr>
            <a:srgbClr val="F26B43"/>
          </p15:clr>
        </p15:guide>
        <p15:guide id="11" orient="horz" pos="1303">
          <p15:clr>
            <a:srgbClr val="F26B43"/>
          </p15:clr>
        </p15:guide>
        <p15:guide id="12" orient="horz" pos="1575">
          <p15:clr>
            <a:srgbClr val="F26B43"/>
          </p15:clr>
        </p15:guide>
        <p15:guide id="13" orient="horz" pos="2823">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1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tags" Target="../tags/tag188.xml"/><Relationship Id="rId7" Type="http://schemas.openxmlformats.org/officeDocument/2006/relationships/image" Target="../media/image123.jpeg"/><Relationship Id="rId12" Type="http://schemas.openxmlformats.org/officeDocument/2006/relationships/image" Target="../media/image12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notesSlide" Target="../notesSlides/notesSlide8.xml"/><Relationship Id="rId11" Type="http://schemas.openxmlformats.org/officeDocument/2006/relationships/image" Target="../media/image127.jpeg"/><Relationship Id="rId5" Type="http://schemas.openxmlformats.org/officeDocument/2006/relationships/slideLayout" Target="../slideLayouts/slideLayout73.xml"/><Relationship Id="rId10" Type="http://schemas.openxmlformats.org/officeDocument/2006/relationships/image" Target="../media/image126.png"/><Relationship Id="rId4" Type="http://schemas.openxmlformats.org/officeDocument/2006/relationships/tags" Target="../tags/tag189.xml"/><Relationship Id="rId9" Type="http://schemas.openxmlformats.org/officeDocument/2006/relationships/image" Target="../media/image125.jpeg"/></Relationships>
</file>

<file path=ppt/slides/_rels/slide1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slideLayout" Target="../slideLayouts/slideLayout95.xml"/><Relationship Id="rId7" Type="http://schemas.openxmlformats.org/officeDocument/2006/relationships/image" Target="../media/image105.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notesSlide" Target="../notesSlides/notesSlide9.xml"/><Relationship Id="rId9" Type="http://schemas.openxmlformats.org/officeDocument/2006/relationships/image" Target="../media/image132.png"/></Relationships>
</file>

<file path=ppt/slides/_rels/slide1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jpeg"/></Relationships>
</file>

<file path=ppt/slides/_rels/slide1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3" Type="http://schemas.openxmlformats.org/officeDocument/2006/relationships/tags" Target="../tags/tag137.xml"/><Relationship Id="rId18" Type="http://schemas.openxmlformats.org/officeDocument/2006/relationships/tags" Target="../tags/tag142.xml"/><Relationship Id="rId26" Type="http://schemas.openxmlformats.org/officeDocument/2006/relationships/tags" Target="../tags/tag150.xml"/><Relationship Id="rId39" Type="http://schemas.openxmlformats.org/officeDocument/2006/relationships/notesSlide" Target="../notesSlides/notesSlide1.xml"/><Relationship Id="rId21" Type="http://schemas.openxmlformats.org/officeDocument/2006/relationships/tags" Target="../tags/tag145.xml"/><Relationship Id="rId34" Type="http://schemas.openxmlformats.org/officeDocument/2006/relationships/tags" Target="../tags/tag158.xml"/><Relationship Id="rId42" Type="http://schemas.openxmlformats.org/officeDocument/2006/relationships/image" Target="../media/image15.jpeg"/><Relationship Id="rId47" Type="http://schemas.openxmlformats.org/officeDocument/2006/relationships/image" Target="../media/image20.jpeg"/><Relationship Id="rId50" Type="http://schemas.openxmlformats.org/officeDocument/2006/relationships/image" Target="../media/image23.jpeg"/><Relationship Id="rId55" Type="http://schemas.openxmlformats.org/officeDocument/2006/relationships/image" Target="../media/image28.jpeg"/><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tags" Target="../tags/tag141.xml"/><Relationship Id="rId25" Type="http://schemas.openxmlformats.org/officeDocument/2006/relationships/tags" Target="../tags/tag149.xml"/><Relationship Id="rId33" Type="http://schemas.openxmlformats.org/officeDocument/2006/relationships/tags" Target="../tags/tag157.xml"/><Relationship Id="rId38" Type="http://schemas.openxmlformats.org/officeDocument/2006/relationships/slideLayout" Target="../slideLayouts/slideLayout97.xml"/><Relationship Id="rId46" Type="http://schemas.openxmlformats.org/officeDocument/2006/relationships/image" Target="../media/image19.jpeg"/><Relationship Id="rId2" Type="http://schemas.openxmlformats.org/officeDocument/2006/relationships/tags" Target="../tags/tag126.xml"/><Relationship Id="rId16" Type="http://schemas.openxmlformats.org/officeDocument/2006/relationships/tags" Target="../tags/tag140.xml"/><Relationship Id="rId20" Type="http://schemas.openxmlformats.org/officeDocument/2006/relationships/tags" Target="../tags/tag144.xml"/><Relationship Id="rId29" Type="http://schemas.openxmlformats.org/officeDocument/2006/relationships/tags" Target="../tags/tag153.xml"/><Relationship Id="rId41" Type="http://schemas.openxmlformats.org/officeDocument/2006/relationships/image" Target="../media/image14.png"/><Relationship Id="rId54" Type="http://schemas.openxmlformats.org/officeDocument/2006/relationships/image" Target="../media/image27.pn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24" Type="http://schemas.openxmlformats.org/officeDocument/2006/relationships/tags" Target="../tags/tag148.xml"/><Relationship Id="rId32" Type="http://schemas.openxmlformats.org/officeDocument/2006/relationships/tags" Target="../tags/tag156.xml"/><Relationship Id="rId37" Type="http://schemas.openxmlformats.org/officeDocument/2006/relationships/tags" Target="../tags/tag161.xml"/><Relationship Id="rId40" Type="http://schemas.openxmlformats.org/officeDocument/2006/relationships/image" Target="../media/image13.jpeg"/><Relationship Id="rId45" Type="http://schemas.openxmlformats.org/officeDocument/2006/relationships/image" Target="../media/image18.jpeg"/><Relationship Id="rId53" Type="http://schemas.openxmlformats.org/officeDocument/2006/relationships/image" Target="../media/image26.png"/><Relationship Id="rId58" Type="http://schemas.openxmlformats.org/officeDocument/2006/relationships/image" Target="../media/image31.png"/><Relationship Id="rId5" Type="http://schemas.openxmlformats.org/officeDocument/2006/relationships/tags" Target="../tags/tag129.xml"/><Relationship Id="rId15" Type="http://schemas.openxmlformats.org/officeDocument/2006/relationships/tags" Target="../tags/tag139.xml"/><Relationship Id="rId23" Type="http://schemas.openxmlformats.org/officeDocument/2006/relationships/tags" Target="../tags/tag147.xml"/><Relationship Id="rId28" Type="http://schemas.openxmlformats.org/officeDocument/2006/relationships/tags" Target="../tags/tag152.xml"/><Relationship Id="rId36" Type="http://schemas.openxmlformats.org/officeDocument/2006/relationships/tags" Target="../tags/tag160.xml"/><Relationship Id="rId49" Type="http://schemas.openxmlformats.org/officeDocument/2006/relationships/image" Target="../media/image22.jpeg"/><Relationship Id="rId57" Type="http://schemas.openxmlformats.org/officeDocument/2006/relationships/image" Target="../media/image30.png"/><Relationship Id="rId10" Type="http://schemas.openxmlformats.org/officeDocument/2006/relationships/tags" Target="../tags/tag134.xml"/><Relationship Id="rId19" Type="http://schemas.openxmlformats.org/officeDocument/2006/relationships/tags" Target="../tags/tag143.xml"/><Relationship Id="rId31" Type="http://schemas.openxmlformats.org/officeDocument/2006/relationships/tags" Target="../tags/tag155.xml"/><Relationship Id="rId44" Type="http://schemas.openxmlformats.org/officeDocument/2006/relationships/image" Target="../media/image17.jpeg"/><Relationship Id="rId52" Type="http://schemas.openxmlformats.org/officeDocument/2006/relationships/image" Target="../media/image25.jpeg"/><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tags" Target="../tags/tag138.xml"/><Relationship Id="rId22" Type="http://schemas.openxmlformats.org/officeDocument/2006/relationships/tags" Target="../tags/tag146.xml"/><Relationship Id="rId27" Type="http://schemas.openxmlformats.org/officeDocument/2006/relationships/tags" Target="../tags/tag151.xml"/><Relationship Id="rId30" Type="http://schemas.openxmlformats.org/officeDocument/2006/relationships/tags" Target="../tags/tag154.xml"/><Relationship Id="rId35" Type="http://schemas.openxmlformats.org/officeDocument/2006/relationships/tags" Target="../tags/tag159.xml"/><Relationship Id="rId43" Type="http://schemas.openxmlformats.org/officeDocument/2006/relationships/image" Target="../media/image16.jpeg"/><Relationship Id="rId48" Type="http://schemas.openxmlformats.org/officeDocument/2006/relationships/image" Target="../media/image21.jpeg"/><Relationship Id="rId56" Type="http://schemas.openxmlformats.org/officeDocument/2006/relationships/image" Target="../media/image29.tiff"/><Relationship Id="rId8" Type="http://schemas.openxmlformats.org/officeDocument/2006/relationships/tags" Target="../tags/tag132.xml"/><Relationship Id="rId51" Type="http://schemas.openxmlformats.org/officeDocument/2006/relationships/image" Target="../media/image24.jpeg"/><Relationship Id="rId3" Type="http://schemas.openxmlformats.org/officeDocument/2006/relationships/tags" Target="../tags/tag127.xml"/></Relationships>
</file>

<file path=ppt/slides/_rels/slide2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36.png"/><Relationship Id="rId18" Type="http://schemas.openxmlformats.org/officeDocument/2006/relationships/image" Target="../media/image154.png"/><Relationship Id="rId3" Type="http://schemas.openxmlformats.org/officeDocument/2006/relationships/image" Target="../media/image32.png"/><Relationship Id="rId7" Type="http://schemas.openxmlformats.org/officeDocument/2006/relationships/image" Target="../media/image150.png"/><Relationship Id="rId12" Type="http://schemas.openxmlformats.org/officeDocument/2006/relationships/slide" Target="slide3.xml"/><Relationship Id="rId17" Type="http://schemas.openxmlformats.org/officeDocument/2006/relationships/image" Target="../media/image38.png"/><Relationship Id="rId2" Type="http://schemas.openxmlformats.org/officeDocument/2006/relationships/notesSlide" Target="../notesSlides/notesSlide11.xml"/><Relationship Id="rId16" Type="http://schemas.openxmlformats.org/officeDocument/2006/relationships/image" Target="../media/image37.png"/><Relationship Id="rId20" Type="http://schemas.openxmlformats.org/officeDocument/2006/relationships/image" Target="../media/image155.png"/><Relationship Id="rId1" Type="http://schemas.openxmlformats.org/officeDocument/2006/relationships/slideLayout" Target="../slideLayouts/slideLayout12.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png"/><Relationship Id="rId15" Type="http://schemas.openxmlformats.org/officeDocument/2006/relationships/slide" Target="slide25.xml"/><Relationship Id="rId10" Type="http://schemas.openxmlformats.org/officeDocument/2006/relationships/image" Target="../media/image152.jpeg"/><Relationship Id="rId19" Type="http://schemas.microsoft.com/office/2007/relationships/hdphoto" Target="../media/hdphoto7.wdp"/><Relationship Id="rId4" Type="http://schemas.openxmlformats.org/officeDocument/2006/relationships/image" Target="../media/image147.png"/><Relationship Id="rId9" Type="http://schemas.microsoft.com/office/2007/relationships/hdphoto" Target="../media/hdphoto6.wdp"/><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53.png"/><Relationship Id="rId18" Type="http://schemas.openxmlformats.org/officeDocument/2006/relationships/image" Target="../media/image163.png"/><Relationship Id="rId26" Type="http://schemas.openxmlformats.org/officeDocument/2006/relationships/image" Target="../media/image171.png"/><Relationship Id="rId3" Type="http://schemas.openxmlformats.org/officeDocument/2006/relationships/image" Target="../media/image149.png"/><Relationship Id="rId21" Type="http://schemas.openxmlformats.org/officeDocument/2006/relationships/image" Target="../media/image166.png"/><Relationship Id="rId7" Type="http://schemas.openxmlformats.org/officeDocument/2006/relationships/image" Target="../media/image158.png"/><Relationship Id="rId12" Type="http://schemas.openxmlformats.org/officeDocument/2006/relationships/image" Target="../media/image152.jpeg"/><Relationship Id="rId17" Type="http://schemas.microsoft.com/office/2007/relationships/hdphoto" Target="../media/hdphoto2.wdp"/><Relationship Id="rId25" Type="http://schemas.openxmlformats.org/officeDocument/2006/relationships/image" Target="../media/image170.jpeg"/><Relationship Id="rId2" Type="http://schemas.openxmlformats.org/officeDocument/2006/relationships/image" Target="../media/image148.png"/><Relationship Id="rId16" Type="http://schemas.openxmlformats.org/officeDocument/2006/relationships/image" Target="../media/image39.png"/><Relationship Id="rId20" Type="http://schemas.openxmlformats.org/officeDocument/2006/relationships/image" Target="../media/image165.png"/><Relationship Id="rId1" Type="http://schemas.openxmlformats.org/officeDocument/2006/relationships/slideLayout" Target="../slideLayouts/slideLayout12.xml"/><Relationship Id="rId6" Type="http://schemas.openxmlformats.org/officeDocument/2006/relationships/image" Target="../media/image157.png"/><Relationship Id="rId11" Type="http://schemas.openxmlformats.org/officeDocument/2006/relationships/image" Target="../media/image162.png"/><Relationship Id="rId24" Type="http://schemas.openxmlformats.org/officeDocument/2006/relationships/image" Target="../media/image169.jpeg"/><Relationship Id="rId5" Type="http://schemas.openxmlformats.org/officeDocument/2006/relationships/image" Target="../media/image156.png"/><Relationship Id="rId15" Type="http://schemas.openxmlformats.org/officeDocument/2006/relationships/slide" Target="slide16.xml"/><Relationship Id="rId23" Type="http://schemas.openxmlformats.org/officeDocument/2006/relationships/image" Target="../media/image168.jpeg"/><Relationship Id="rId28" Type="http://schemas.openxmlformats.org/officeDocument/2006/relationships/image" Target="../media/image173.png"/><Relationship Id="rId10" Type="http://schemas.openxmlformats.org/officeDocument/2006/relationships/image" Target="../media/image161.png"/><Relationship Id="rId19" Type="http://schemas.openxmlformats.org/officeDocument/2006/relationships/image" Target="../media/image164.png"/><Relationship Id="rId4" Type="http://schemas.openxmlformats.org/officeDocument/2006/relationships/image" Target="../media/image150.png"/><Relationship Id="rId9" Type="http://schemas.openxmlformats.org/officeDocument/2006/relationships/image" Target="../media/image160.png"/><Relationship Id="rId14" Type="http://schemas.openxmlformats.org/officeDocument/2006/relationships/image" Target="../media/image32.png"/><Relationship Id="rId22" Type="http://schemas.openxmlformats.org/officeDocument/2006/relationships/image" Target="../media/image167.jpeg"/><Relationship Id="rId27" Type="http://schemas.openxmlformats.org/officeDocument/2006/relationships/image" Target="../media/image172.png"/></Relationships>
</file>

<file path=ppt/slides/_rels/slide2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175.png"/></Relationships>
</file>

<file path=ppt/slides/_rels/slide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178.jpg"/><Relationship Id="rId4" Type="http://schemas.openxmlformats.org/officeDocument/2006/relationships/hyperlink" Target="mailto:Eberhard.Klotz@Festo.com"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10.xml"/><Relationship Id="rId7" Type="http://schemas.openxmlformats.org/officeDocument/2006/relationships/image" Target="../media/image37.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12.xml"/><Relationship Id="rId11" Type="http://schemas.openxmlformats.org/officeDocument/2006/relationships/image" Target="../media/image39.png"/><Relationship Id="rId5" Type="http://schemas.microsoft.com/office/2007/relationships/hdphoto" Target="../media/hdphoto1.wdp"/><Relationship Id="rId10"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49.jpeg"/><Relationship Id="rId18" Type="http://schemas.openxmlformats.org/officeDocument/2006/relationships/image" Target="../media/image53.jpeg"/><Relationship Id="rId26" Type="http://schemas.openxmlformats.org/officeDocument/2006/relationships/image" Target="../media/image61.png"/><Relationship Id="rId39" Type="http://schemas.openxmlformats.org/officeDocument/2006/relationships/image" Target="../media/image73.jpeg"/><Relationship Id="rId3" Type="http://schemas.openxmlformats.org/officeDocument/2006/relationships/image" Target="../media/image40.png"/><Relationship Id="rId21" Type="http://schemas.openxmlformats.org/officeDocument/2006/relationships/image" Target="../media/image56.jpeg"/><Relationship Id="rId34" Type="http://schemas.openxmlformats.org/officeDocument/2006/relationships/image" Target="../media/image68.png"/><Relationship Id="rId42" Type="http://schemas.openxmlformats.org/officeDocument/2006/relationships/image" Target="../media/image76.png"/><Relationship Id="rId47" Type="http://schemas.openxmlformats.org/officeDocument/2006/relationships/image" Target="../media/image81.jpeg"/><Relationship Id="rId7" Type="http://schemas.openxmlformats.org/officeDocument/2006/relationships/image" Target="../media/image44.png"/><Relationship Id="rId12" Type="http://schemas.openxmlformats.org/officeDocument/2006/relationships/image" Target="../media/image48.jpeg"/><Relationship Id="rId17" Type="http://schemas.microsoft.com/office/2007/relationships/hdphoto" Target="../media/hdphoto4.wdp"/><Relationship Id="rId25" Type="http://schemas.openxmlformats.org/officeDocument/2006/relationships/image" Target="../media/image60.png"/><Relationship Id="rId33" Type="http://schemas.openxmlformats.org/officeDocument/2006/relationships/image" Target="../media/image67.jpeg"/><Relationship Id="rId38" Type="http://schemas.openxmlformats.org/officeDocument/2006/relationships/image" Target="../media/image72.png"/><Relationship Id="rId46" Type="http://schemas.openxmlformats.org/officeDocument/2006/relationships/image" Target="../media/image80.png"/><Relationship Id="rId2" Type="http://schemas.openxmlformats.org/officeDocument/2006/relationships/notesSlide" Target="../notesSlides/notesSlide4.xml"/><Relationship Id="rId16" Type="http://schemas.openxmlformats.org/officeDocument/2006/relationships/image" Target="../media/image52.png"/><Relationship Id="rId20" Type="http://schemas.openxmlformats.org/officeDocument/2006/relationships/image" Target="../media/image55.png"/><Relationship Id="rId29" Type="http://schemas.openxmlformats.org/officeDocument/2006/relationships/image" Target="../media/image63.png"/><Relationship Id="rId41" Type="http://schemas.openxmlformats.org/officeDocument/2006/relationships/image" Target="../media/image75.jpeg"/><Relationship Id="rId1" Type="http://schemas.openxmlformats.org/officeDocument/2006/relationships/slideLayout" Target="../slideLayouts/slideLayout91.xml"/><Relationship Id="rId6" Type="http://schemas.openxmlformats.org/officeDocument/2006/relationships/image" Target="../media/image43.jpeg"/><Relationship Id="rId11" Type="http://schemas.openxmlformats.org/officeDocument/2006/relationships/image" Target="../media/image47.png"/><Relationship Id="rId24" Type="http://schemas.openxmlformats.org/officeDocument/2006/relationships/image" Target="../media/image59.jpeg"/><Relationship Id="rId32" Type="http://schemas.openxmlformats.org/officeDocument/2006/relationships/image" Target="../media/image66.png"/><Relationship Id="rId37" Type="http://schemas.openxmlformats.org/officeDocument/2006/relationships/image" Target="../media/image71.jpeg"/><Relationship Id="rId40" Type="http://schemas.openxmlformats.org/officeDocument/2006/relationships/image" Target="../media/image74.png"/><Relationship Id="rId45" Type="http://schemas.openxmlformats.org/officeDocument/2006/relationships/image" Target="../media/image79.png"/><Relationship Id="rId5" Type="http://schemas.openxmlformats.org/officeDocument/2006/relationships/image" Target="../media/image42.png"/><Relationship Id="rId15" Type="http://schemas.openxmlformats.org/officeDocument/2006/relationships/image" Target="../media/image51.jpeg"/><Relationship Id="rId23" Type="http://schemas.openxmlformats.org/officeDocument/2006/relationships/image" Target="../media/image58.jpeg"/><Relationship Id="rId28" Type="http://schemas.microsoft.com/office/2007/relationships/hdphoto" Target="../media/hdphoto5.wdp"/><Relationship Id="rId36" Type="http://schemas.openxmlformats.org/officeDocument/2006/relationships/image" Target="../media/image70.png"/><Relationship Id="rId10" Type="http://schemas.microsoft.com/office/2007/relationships/hdphoto" Target="../media/hdphoto3.wdp"/><Relationship Id="rId19" Type="http://schemas.openxmlformats.org/officeDocument/2006/relationships/image" Target="../media/image54.jpeg"/><Relationship Id="rId31" Type="http://schemas.openxmlformats.org/officeDocument/2006/relationships/image" Target="../media/image65.png"/><Relationship Id="rId44" Type="http://schemas.openxmlformats.org/officeDocument/2006/relationships/image" Target="../media/image78.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0.jpeg"/><Relationship Id="rId22" Type="http://schemas.openxmlformats.org/officeDocument/2006/relationships/image" Target="../media/image57.jpeg"/><Relationship Id="rId27" Type="http://schemas.openxmlformats.org/officeDocument/2006/relationships/image" Target="../media/image62.png"/><Relationship Id="rId30" Type="http://schemas.openxmlformats.org/officeDocument/2006/relationships/image" Target="../media/image64.jpeg"/><Relationship Id="rId35" Type="http://schemas.openxmlformats.org/officeDocument/2006/relationships/image" Target="../media/image69.png"/><Relationship Id="rId43" Type="http://schemas.openxmlformats.org/officeDocument/2006/relationships/image" Target="../media/image77.jpeg"/></Relationships>
</file>

<file path=ppt/slides/_rels/slide6.xml.rels><?xml version="1.0" encoding="UTF-8" standalone="yes"?>
<Relationships xmlns="http://schemas.openxmlformats.org/package/2006/relationships"><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image" Target="../media/image82.jpeg"/><Relationship Id="rId39" Type="http://schemas.openxmlformats.org/officeDocument/2006/relationships/image" Target="../media/image95.png"/><Relationship Id="rId21" Type="http://schemas.openxmlformats.org/officeDocument/2006/relationships/tags" Target="../tags/tag182.xml"/><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25.jpeg"/><Relationship Id="rId50" Type="http://schemas.openxmlformats.org/officeDocument/2006/relationships/image" Target="../media/image81.jpeg"/><Relationship Id="rId55" Type="http://schemas.openxmlformats.org/officeDocument/2006/relationships/image" Target="../media/image105.png"/><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slideLayout" Target="../slideLayouts/slideLayout85.xml"/><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1.png"/><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image" Target="../media/image85.png"/><Relationship Id="rId41" Type="http://schemas.openxmlformats.org/officeDocument/2006/relationships/image" Target="../media/image97.png"/><Relationship Id="rId54" Type="http://schemas.openxmlformats.org/officeDocument/2006/relationships/image" Target="../media/image80.pn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image" Target="../media/image88.png"/><Relationship Id="rId37" Type="http://schemas.openxmlformats.org/officeDocument/2006/relationships/image" Target="../media/image93.png"/><Relationship Id="rId40" Type="http://schemas.openxmlformats.org/officeDocument/2006/relationships/image" Target="../media/image96.png"/><Relationship Id="rId45" Type="http://schemas.openxmlformats.org/officeDocument/2006/relationships/image" Target="../media/image27.png"/><Relationship Id="rId53" Type="http://schemas.openxmlformats.org/officeDocument/2006/relationships/image" Target="../media/image79.png"/><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image" Target="../media/image84.jpeg"/><Relationship Id="rId36" Type="http://schemas.openxmlformats.org/officeDocument/2006/relationships/image" Target="../media/image92.png"/><Relationship Id="rId49" Type="http://schemas.openxmlformats.org/officeDocument/2006/relationships/image" Target="../media/image103.png"/><Relationship Id="rId57" Type="http://schemas.openxmlformats.org/officeDocument/2006/relationships/image" Target="../media/image107.emf"/><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image" Target="../media/image87.png"/><Relationship Id="rId44" Type="http://schemas.openxmlformats.org/officeDocument/2006/relationships/image" Target="../media/image100.png"/><Relationship Id="rId52" Type="http://schemas.openxmlformats.org/officeDocument/2006/relationships/image" Target="../media/image78.jpeg"/><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image" Target="../media/image83.png"/><Relationship Id="rId30" Type="http://schemas.openxmlformats.org/officeDocument/2006/relationships/image" Target="../media/image86.jpeg"/><Relationship Id="rId35" Type="http://schemas.openxmlformats.org/officeDocument/2006/relationships/image" Target="../media/image91.jpeg"/><Relationship Id="rId43" Type="http://schemas.openxmlformats.org/officeDocument/2006/relationships/image" Target="../media/image99.png"/><Relationship Id="rId48" Type="http://schemas.openxmlformats.org/officeDocument/2006/relationships/image" Target="../media/image102.png"/><Relationship Id="rId56" Type="http://schemas.openxmlformats.org/officeDocument/2006/relationships/image" Target="../media/image106.emf"/><Relationship Id="rId8" Type="http://schemas.openxmlformats.org/officeDocument/2006/relationships/tags" Target="../tags/tag169.xml"/><Relationship Id="rId51" Type="http://schemas.openxmlformats.org/officeDocument/2006/relationships/image" Target="../media/image104.jpeg"/><Relationship Id="rId3" Type="http://schemas.openxmlformats.org/officeDocument/2006/relationships/tags" Target="../tags/tag1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108.png"/><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5" Type="http://schemas.openxmlformats.org/officeDocument/2006/relationships/image" Target="../media/image12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 Id="rId1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6EBA98A-9D27-7C4D-8CD4-5524DCD7F85B}"/>
              </a:ext>
            </a:extLst>
          </p:cNvPr>
          <p:cNvPicPr>
            <a:picLocks noChangeAspect="1"/>
          </p:cNvPicPr>
          <p:nvPr/>
        </p:nvPicPr>
        <p:blipFill>
          <a:blip r:embed="rId2"/>
          <a:stretch>
            <a:fillRect/>
          </a:stretch>
        </p:blipFill>
        <p:spPr>
          <a:xfrm>
            <a:off x="2672" y="0"/>
            <a:ext cx="12189328" cy="6858000"/>
          </a:xfrm>
          <a:prstGeom prst="rect">
            <a:avLst/>
          </a:prstGeom>
        </p:spPr>
      </p:pic>
      <p:sp>
        <p:nvSpPr>
          <p:cNvPr id="6" name="Text Box 18">
            <a:extLst>
              <a:ext uri="{FF2B5EF4-FFF2-40B4-BE49-F238E27FC236}">
                <a16:creationId xmlns:a16="http://schemas.microsoft.com/office/drawing/2014/main" id="{18B669E7-50FF-374B-8777-D197892956D3}"/>
              </a:ext>
            </a:extLst>
          </p:cNvPr>
          <p:cNvSpPr txBox="1">
            <a:spLocks noChangeArrowheads="1"/>
          </p:cNvSpPr>
          <p:nvPr/>
        </p:nvSpPr>
        <p:spPr bwMode="auto">
          <a:xfrm>
            <a:off x="113211" y="2755539"/>
            <a:ext cx="11129555" cy="3918664"/>
          </a:xfrm>
          <a:prstGeom prst="rect">
            <a:avLst/>
          </a:prstGeom>
          <a:noFill/>
          <a:ln w="9525">
            <a:noFill/>
            <a:miter lim="800000"/>
            <a:headEnd/>
            <a:tailEnd/>
          </a:ln>
        </p:spPr>
        <p:txBody>
          <a:bodyPr wrap="square" lIns="70765" tIns="35383" rIns="70765" bIns="35383">
            <a:spAutoFit/>
          </a:bodyPr>
          <a:lstStyle/>
          <a:p>
            <a:pPr algn="ctr" defTabSz="708025" eaLnBrk="0" hangingPunct="0">
              <a:spcBef>
                <a:spcPct val="50000"/>
              </a:spcBef>
              <a:defRPr/>
            </a:pPr>
            <a:endParaRPr lang="tr-TR" sz="3200" b="1" dirty="0">
              <a:solidFill>
                <a:srgbClr val="5F5F5F"/>
              </a:solidFill>
            </a:endParaRPr>
          </a:p>
          <a:p>
            <a:pPr algn="ctr" defTabSz="708025" eaLnBrk="0" hangingPunct="0">
              <a:spcBef>
                <a:spcPct val="50000"/>
              </a:spcBef>
              <a:defRPr/>
            </a:pPr>
            <a:r>
              <a:rPr lang="en-GB" sz="3200" b="1" dirty="0"/>
              <a:t>Artificial intelligence application example in Process Industry with PIMS </a:t>
            </a:r>
            <a:endParaRPr lang="tr-TR" sz="3200" b="1" dirty="0"/>
          </a:p>
          <a:p>
            <a:pPr algn="ctr" defTabSz="708025" eaLnBrk="0" hangingPunct="0">
              <a:spcBef>
                <a:spcPct val="50000"/>
              </a:spcBef>
              <a:defRPr/>
            </a:pPr>
            <a:r>
              <a:rPr lang="en-GB" sz="2000" b="1" dirty="0"/>
              <a:t>(Plant Information Management System)</a:t>
            </a:r>
            <a:endParaRPr lang="tr-TR" sz="2000" b="1" dirty="0"/>
          </a:p>
          <a:p>
            <a:pPr algn="ctr" defTabSz="708025" eaLnBrk="0" hangingPunct="0">
              <a:spcBef>
                <a:spcPct val="50000"/>
              </a:spcBef>
              <a:defRPr/>
            </a:pPr>
            <a:r>
              <a:rPr lang="en-GB" sz="2400" b="1" dirty="0"/>
              <a:t>Mr</a:t>
            </a:r>
            <a:r>
              <a:rPr lang="tr-TR" sz="2400" b="1" dirty="0"/>
              <a:t>.</a:t>
            </a:r>
            <a:r>
              <a:rPr lang="en-GB" sz="2400" b="1" dirty="0"/>
              <a:t> Eberhard Klotz</a:t>
            </a:r>
          </a:p>
          <a:p>
            <a:pPr algn="ctr" defTabSz="708025" eaLnBrk="0" hangingPunct="0">
              <a:spcBef>
                <a:spcPct val="50000"/>
              </a:spcBef>
              <a:defRPr/>
            </a:pPr>
            <a:r>
              <a:rPr lang="de-DE" sz="2400" b="1" dirty="0"/>
              <a:t>Global Sales </a:t>
            </a:r>
            <a:r>
              <a:rPr lang="de-DE" sz="2400" b="1" dirty="0" err="1"/>
              <a:t>Director</a:t>
            </a:r>
            <a:r>
              <a:rPr lang="de-DE" sz="2400" b="1" dirty="0"/>
              <a:t> I4.0/</a:t>
            </a:r>
            <a:r>
              <a:rPr lang="de-DE" sz="2400" b="1" dirty="0" err="1"/>
              <a:t>Digitalisation</a:t>
            </a:r>
            <a:endParaRPr lang="tr-TR" sz="2400" b="1" dirty="0"/>
          </a:p>
          <a:p>
            <a:pPr algn="ctr" defTabSz="708025" eaLnBrk="0" hangingPunct="0">
              <a:spcBef>
                <a:spcPct val="50000"/>
              </a:spcBef>
              <a:defRPr/>
            </a:pPr>
            <a:r>
              <a:rPr lang="tr-TR" sz="2400" b="1" dirty="0"/>
              <a:t>17.05.2022</a:t>
            </a:r>
            <a:endParaRPr lang="tr-TR" sz="2000" b="1" dirty="0"/>
          </a:p>
        </p:txBody>
      </p:sp>
    </p:spTree>
    <p:extLst>
      <p:ext uri="{BB962C8B-B14F-4D97-AF65-F5344CB8AC3E}">
        <p14:creationId xmlns:p14="http://schemas.microsoft.com/office/powerpoint/2010/main" val="1766267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Foliennummernplatzhalter 1">
            <a:extLst>
              <a:ext uri="{FF2B5EF4-FFF2-40B4-BE49-F238E27FC236}">
                <a16:creationId xmlns:a16="http://schemas.microsoft.com/office/drawing/2014/main" id="{DCFD4CC5-6BBD-41C9-BDE2-D651CE8B9D06}"/>
              </a:ext>
            </a:extLst>
          </p:cNvPr>
          <p:cNvSpPr>
            <a:spLocks noGrp="1"/>
          </p:cNvSpPr>
          <p:nvPr>
            <p:ph type="sldNum" sz="quarter" idx="4"/>
          </p:nvPr>
        </p:nvSpPr>
        <p:spPr/>
        <p:txBody>
          <a:bodyPr/>
          <a:lstStyle/>
          <a:p>
            <a:fld id="{EA182149-5FEE-46AB-9490-B3CD4011A729}" type="slidenum">
              <a:rPr lang="en-GB" smtClean="0">
                <a:latin typeface="+mj-lt"/>
              </a:rPr>
              <a:pPr/>
              <a:t>10</a:t>
            </a:fld>
            <a:endParaRPr lang="en-GB">
              <a:latin typeface="+mj-lt"/>
            </a:endParaRPr>
          </a:p>
        </p:txBody>
      </p:sp>
      <p:sp>
        <p:nvSpPr>
          <p:cNvPr id="41" name="Sechseck 120">
            <a:extLst>
              <a:ext uri="{FF2B5EF4-FFF2-40B4-BE49-F238E27FC236}">
                <a16:creationId xmlns:a16="http://schemas.microsoft.com/office/drawing/2014/main" id="{1649F50E-C90A-4DAB-9AE5-7FFFE2FEAF01}"/>
              </a:ext>
            </a:extLst>
          </p:cNvPr>
          <p:cNvSpPr/>
          <p:nvPr/>
        </p:nvSpPr>
        <p:spPr>
          <a:xfrm>
            <a:off x="10072647" y="1120212"/>
            <a:ext cx="1088562" cy="938722"/>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j-lt"/>
              </a:rPr>
              <a:t> </a:t>
            </a:r>
          </a:p>
        </p:txBody>
      </p:sp>
      <p:grpSp>
        <p:nvGrpSpPr>
          <p:cNvPr id="42" name="Gruppieren 21">
            <a:extLst>
              <a:ext uri="{FF2B5EF4-FFF2-40B4-BE49-F238E27FC236}">
                <a16:creationId xmlns:a16="http://schemas.microsoft.com/office/drawing/2014/main" id="{466C7BDF-BD86-4FA6-ABAB-C6B603CCEC83}"/>
              </a:ext>
            </a:extLst>
          </p:cNvPr>
          <p:cNvGrpSpPr/>
          <p:nvPr/>
        </p:nvGrpSpPr>
        <p:grpSpPr>
          <a:xfrm>
            <a:off x="10931339" y="1496850"/>
            <a:ext cx="2187943" cy="1887421"/>
            <a:chOff x="5030159" y="2098307"/>
            <a:chExt cx="2149200" cy="1854000"/>
          </a:xfrm>
        </p:grpSpPr>
        <p:sp>
          <p:nvSpPr>
            <p:cNvPr id="43" name="Sechseck 120">
              <a:extLst>
                <a:ext uri="{FF2B5EF4-FFF2-40B4-BE49-F238E27FC236}">
                  <a16:creationId xmlns:a16="http://schemas.microsoft.com/office/drawing/2014/main" id="{71B7F3E6-3A3B-4491-900E-8B5677F059EF}"/>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j-lt"/>
                </a:rPr>
                <a:t> </a:t>
              </a:r>
            </a:p>
          </p:txBody>
        </p:sp>
        <p:sp>
          <p:nvSpPr>
            <p:cNvPr id="45" name="Legende: mit Pfeil nach rechts 25">
              <a:extLst>
                <a:ext uri="{FF2B5EF4-FFF2-40B4-BE49-F238E27FC236}">
                  <a16:creationId xmlns:a16="http://schemas.microsoft.com/office/drawing/2014/main" id="{97DEE0A4-5F21-4D1B-ABD9-8FBF7C7AE83B}"/>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j-lt"/>
              </a:endParaRPr>
            </a:p>
          </p:txBody>
        </p:sp>
      </p:grpSp>
      <p:grpSp>
        <p:nvGrpSpPr>
          <p:cNvPr id="14" name="Gruppieren 21">
            <a:extLst>
              <a:ext uri="{FF2B5EF4-FFF2-40B4-BE49-F238E27FC236}">
                <a16:creationId xmlns:a16="http://schemas.microsoft.com/office/drawing/2014/main" id="{7AC5F932-6F17-4D0B-A677-0A57E98931A1}"/>
              </a:ext>
            </a:extLst>
          </p:cNvPr>
          <p:cNvGrpSpPr/>
          <p:nvPr/>
        </p:nvGrpSpPr>
        <p:grpSpPr>
          <a:xfrm>
            <a:off x="-242099" y="5898624"/>
            <a:ext cx="2187943" cy="1887421"/>
            <a:chOff x="5030159" y="2098307"/>
            <a:chExt cx="2149200" cy="1854000"/>
          </a:xfrm>
        </p:grpSpPr>
        <p:sp>
          <p:nvSpPr>
            <p:cNvPr id="15" name="Sechseck 120">
              <a:extLst>
                <a:ext uri="{FF2B5EF4-FFF2-40B4-BE49-F238E27FC236}">
                  <a16:creationId xmlns:a16="http://schemas.microsoft.com/office/drawing/2014/main" id="{78ECD7A6-426F-4229-AA0F-8C8A7CBB43BC}"/>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16" name="Legende: mit Pfeil nach rechts 25">
              <a:extLst>
                <a:ext uri="{FF2B5EF4-FFF2-40B4-BE49-F238E27FC236}">
                  <a16:creationId xmlns:a16="http://schemas.microsoft.com/office/drawing/2014/main" id="{1841C701-2F29-49C4-BC70-4F8298475DE2}"/>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pic>
        <p:nvPicPr>
          <p:cNvPr id="18" name="Grafik 5" descr="Ein Bild, das Screenshot, Bildschirm, Monitor, sitzend enthält.&#10;&#10;Automatisch generierte Beschreibung">
            <a:extLst>
              <a:ext uri="{FF2B5EF4-FFF2-40B4-BE49-F238E27FC236}">
                <a16:creationId xmlns:a16="http://schemas.microsoft.com/office/drawing/2014/main" id="{64155B98-FE60-4249-88C5-777FB587CD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5190" y="2505802"/>
            <a:ext cx="10246288" cy="3841834"/>
          </a:xfrm>
          <a:prstGeom prst="rect">
            <a:avLst/>
          </a:prstGeom>
        </p:spPr>
      </p:pic>
      <p:sp>
        <p:nvSpPr>
          <p:cNvPr id="19" name="Sechseck 120">
            <a:extLst>
              <a:ext uri="{FF2B5EF4-FFF2-40B4-BE49-F238E27FC236}">
                <a16:creationId xmlns:a16="http://schemas.microsoft.com/office/drawing/2014/main" id="{6CF5EBA7-124E-47DA-9CEA-2BEC91895C28}"/>
              </a:ext>
            </a:extLst>
          </p:cNvPr>
          <p:cNvSpPr/>
          <p:nvPr/>
        </p:nvSpPr>
        <p:spPr>
          <a:xfrm>
            <a:off x="11329703" y="5555913"/>
            <a:ext cx="1088562" cy="938722"/>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j-lt"/>
              </a:rPr>
              <a:t> </a:t>
            </a:r>
          </a:p>
        </p:txBody>
      </p:sp>
      <p:sp>
        <p:nvSpPr>
          <p:cNvPr id="17" name="Text Placeholder 7">
            <a:extLst>
              <a:ext uri="{FF2B5EF4-FFF2-40B4-BE49-F238E27FC236}">
                <a16:creationId xmlns:a16="http://schemas.microsoft.com/office/drawing/2014/main" id="{6FD3391D-67C1-45FF-A99C-C18FD810D25D}"/>
              </a:ext>
            </a:extLst>
          </p:cNvPr>
          <p:cNvSpPr txBox="1">
            <a:spLocks/>
          </p:cNvSpPr>
          <p:nvPr/>
        </p:nvSpPr>
        <p:spPr>
          <a:xfrm>
            <a:off x="263287" y="2109441"/>
            <a:ext cx="11666625" cy="439584"/>
          </a:xfrm>
          <a:prstGeom prst="rect">
            <a:avLst/>
          </a:prstGeom>
        </p:spPr>
        <p:txBody>
          <a:bodyPr lIns="0" tIns="0" rIns="0" bIns="0"/>
          <a:lstStyle>
            <a:lvl1pPr marL="0" indent="0" algn="l" rtl="0" eaLnBrk="1" fontAlgn="base" hangingPunct="1">
              <a:lnSpc>
                <a:spcPts val="2140"/>
              </a:lnSpc>
              <a:spcBef>
                <a:spcPct val="20000"/>
              </a:spcBef>
              <a:spcAft>
                <a:spcPct val="0"/>
              </a:spcAft>
              <a:buFont typeface="MetaPlusLF" pitchFamily="2" charset="0"/>
              <a:buNone/>
              <a:defRPr sz="1631" b="1" u="none" kern="1200">
                <a:solidFill>
                  <a:schemeClr val="tx1"/>
                </a:solidFill>
                <a:latin typeface="+mn-lt"/>
                <a:ea typeface="+mn-ea"/>
                <a:cs typeface="+mn-cs"/>
              </a:defRPr>
            </a:lvl1pPr>
            <a:lvl2pPr marL="757140" indent="-291208"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2pPr>
            <a:lvl3pPr marL="1164831"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3pPr>
            <a:lvl4pPr marL="1630764"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4pPr>
            <a:lvl5pPr marL="2096696"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a:lstStyle>
          <a:p>
            <a:r>
              <a:rPr lang="en-GB" sz="1598"/>
              <a:t>“Human-in-the-loop”</a:t>
            </a:r>
          </a:p>
        </p:txBody>
      </p:sp>
      <p:sp>
        <p:nvSpPr>
          <p:cNvPr id="20" name="Title 6">
            <a:extLst>
              <a:ext uri="{FF2B5EF4-FFF2-40B4-BE49-F238E27FC236}">
                <a16:creationId xmlns:a16="http://schemas.microsoft.com/office/drawing/2014/main" id="{AB89265B-5A62-476C-A333-49E462CECE49}"/>
              </a:ext>
            </a:extLst>
          </p:cNvPr>
          <p:cNvSpPr txBox="1">
            <a:spLocks/>
          </p:cNvSpPr>
          <p:nvPr/>
        </p:nvSpPr>
        <p:spPr>
          <a:xfrm>
            <a:off x="263286" y="1597871"/>
            <a:ext cx="11666625" cy="513085"/>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r>
              <a:rPr lang="en-GB" sz="2097" dirty="0"/>
              <a:t>Festo AX Toolkit, Smartenance</a:t>
            </a:r>
          </a:p>
        </p:txBody>
      </p:sp>
      <p:pic>
        <p:nvPicPr>
          <p:cNvPr id="2" name="Grafik 1">
            <a:extLst>
              <a:ext uri="{FF2B5EF4-FFF2-40B4-BE49-F238E27FC236}">
                <a16:creationId xmlns:a16="http://schemas.microsoft.com/office/drawing/2014/main" id="{876D0626-7A2F-447A-8778-16DD0A917EBD}"/>
              </a:ext>
            </a:extLst>
          </p:cNvPr>
          <p:cNvPicPr>
            <a:picLocks noChangeAspect="1"/>
          </p:cNvPicPr>
          <p:nvPr/>
        </p:nvPicPr>
        <p:blipFill>
          <a:blip r:embed="rId4"/>
          <a:stretch>
            <a:fillRect/>
          </a:stretch>
        </p:blipFill>
        <p:spPr>
          <a:xfrm>
            <a:off x="8114575" y="1340751"/>
            <a:ext cx="1479504" cy="1027323"/>
          </a:xfrm>
          <a:prstGeom prst="rect">
            <a:avLst/>
          </a:prstGeom>
        </p:spPr>
      </p:pic>
    </p:spTree>
    <p:extLst>
      <p:ext uri="{BB962C8B-B14F-4D97-AF65-F5344CB8AC3E}">
        <p14:creationId xmlns:p14="http://schemas.microsoft.com/office/powerpoint/2010/main" val="592625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A28C9-35BF-4DDD-8DD4-0249BA9CCAB9}"/>
              </a:ext>
            </a:extLst>
          </p:cNvPr>
          <p:cNvSpPr>
            <a:spLocks noGrp="1"/>
          </p:cNvSpPr>
          <p:nvPr>
            <p:ph type="title"/>
          </p:nvPr>
        </p:nvSpPr>
        <p:spPr/>
        <p:txBody>
          <a:bodyPr/>
          <a:lstStyle/>
          <a:p>
            <a:r>
              <a:rPr lang="de-DE" sz="2140" dirty="0"/>
              <a:t>Highlights </a:t>
            </a:r>
            <a:r>
              <a:rPr lang="de-DE" sz="2140" dirty="0" err="1"/>
              <a:t>of</a:t>
            </a:r>
            <a:r>
              <a:rPr lang="de-DE" sz="2140" dirty="0"/>
              <a:t> </a:t>
            </a:r>
            <a:r>
              <a:rPr lang="de-DE" sz="2140" dirty="0" err="1"/>
              <a:t>any</a:t>
            </a:r>
            <a:r>
              <a:rPr lang="de-DE" sz="2140" dirty="0"/>
              <a:t> Festo Data/AI Solution – </a:t>
            </a:r>
            <a:r>
              <a:rPr lang="de-DE" sz="2140" b="0" dirty="0"/>
              <a:t>incl. OEE and </a:t>
            </a:r>
            <a:r>
              <a:rPr lang="de-DE" sz="2140" b="0" dirty="0" err="1"/>
              <a:t>Cost</a:t>
            </a:r>
            <a:r>
              <a:rPr lang="de-DE" sz="2140" b="0" dirty="0"/>
              <a:t> </a:t>
            </a:r>
            <a:r>
              <a:rPr lang="de-DE" sz="2140" b="0" dirty="0" err="1"/>
              <a:t>Optimisation</a:t>
            </a:r>
            <a:endParaRPr lang="de-DE" sz="2140" dirty="0"/>
          </a:p>
        </p:txBody>
      </p:sp>
      <p:sp>
        <p:nvSpPr>
          <p:cNvPr id="3" name="Rechteck 2">
            <a:extLst>
              <a:ext uri="{FF2B5EF4-FFF2-40B4-BE49-F238E27FC236}">
                <a16:creationId xmlns:a16="http://schemas.microsoft.com/office/drawing/2014/main" id="{35E2D9C2-C55A-44A5-9E45-E1E7B6082E57}"/>
              </a:ext>
            </a:extLst>
          </p:cNvPr>
          <p:cNvSpPr/>
          <p:nvPr/>
        </p:nvSpPr>
        <p:spPr>
          <a:xfrm>
            <a:off x="261976" y="2695160"/>
            <a:ext cx="2972050" cy="1504371"/>
          </a:xfrm>
          <a:prstGeom prst="rect">
            <a:avLst/>
          </a:prstGeom>
          <a:solidFill>
            <a:schemeClr val="accent1">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a:solidFill>
                  <a:srgbClr val="000000"/>
                </a:solidFill>
                <a:latin typeface="MetaPlusLF"/>
              </a:rPr>
              <a:t>Independent </a:t>
            </a:r>
            <a:r>
              <a:rPr lang="de-DE" sz="2446" dirty="0" err="1">
                <a:solidFill>
                  <a:srgbClr val="000000"/>
                </a:solidFill>
                <a:latin typeface="MetaPlusLF"/>
              </a:rPr>
              <a:t>from</a:t>
            </a:r>
            <a:r>
              <a:rPr lang="de-DE" sz="2446" dirty="0">
                <a:solidFill>
                  <a:srgbClr val="000000"/>
                </a:solidFill>
                <a:latin typeface="MetaPlusLF"/>
              </a:rPr>
              <a:t> </a:t>
            </a:r>
            <a:r>
              <a:rPr lang="de-DE" sz="2446" dirty="0" err="1">
                <a:solidFill>
                  <a:srgbClr val="000000"/>
                </a:solidFill>
                <a:latin typeface="MetaPlusLF"/>
              </a:rPr>
              <a:t>components</a:t>
            </a:r>
            <a:r>
              <a:rPr lang="de-DE" sz="2446" dirty="0">
                <a:solidFill>
                  <a:srgbClr val="000000"/>
                </a:solidFill>
                <a:latin typeface="MetaPlusLF"/>
              </a:rPr>
              <a:t>/</a:t>
            </a:r>
            <a:r>
              <a:rPr lang="de-DE" sz="2446" dirty="0" err="1">
                <a:solidFill>
                  <a:srgbClr val="000000"/>
                </a:solidFill>
                <a:latin typeface="MetaPlusLF"/>
              </a:rPr>
              <a:t>brands</a:t>
            </a:r>
            <a:endParaRPr lang="de-DE" sz="2446" dirty="0">
              <a:solidFill>
                <a:srgbClr val="000000"/>
              </a:solidFill>
              <a:latin typeface="MetaPlusLF"/>
            </a:endParaRPr>
          </a:p>
        </p:txBody>
      </p:sp>
      <p:sp>
        <p:nvSpPr>
          <p:cNvPr id="4" name="Rechteck 3">
            <a:extLst>
              <a:ext uri="{FF2B5EF4-FFF2-40B4-BE49-F238E27FC236}">
                <a16:creationId xmlns:a16="http://schemas.microsoft.com/office/drawing/2014/main" id="{9A515209-43FB-45FB-AFDF-6627C1609BA4}"/>
              </a:ext>
            </a:extLst>
          </p:cNvPr>
          <p:cNvSpPr/>
          <p:nvPr/>
        </p:nvSpPr>
        <p:spPr>
          <a:xfrm>
            <a:off x="261976" y="4383335"/>
            <a:ext cx="2972050" cy="150437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err="1">
                <a:solidFill>
                  <a:srgbClr val="000000"/>
                </a:solidFill>
                <a:latin typeface="MetaPlusLF"/>
              </a:rPr>
              <a:t>Predictive</a:t>
            </a:r>
            <a:endParaRPr lang="de-DE" sz="2446" dirty="0">
              <a:solidFill>
                <a:srgbClr val="000000"/>
              </a:solidFill>
              <a:latin typeface="MetaPlusLF"/>
            </a:endParaRPr>
          </a:p>
          <a:p>
            <a:pPr algn="ctr" defTabSz="1218321">
              <a:defRPr/>
            </a:pPr>
            <a:r>
              <a:rPr lang="de-DE" sz="2446" dirty="0">
                <a:solidFill>
                  <a:srgbClr val="000000"/>
                </a:solidFill>
                <a:latin typeface="MetaPlusLF"/>
              </a:rPr>
              <a:t>Maintenance</a:t>
            </a:r>
          </a:p>
        </p:txBody>
      </p:sp>
      <p:sp>
        <p:nvSpPr>
          <p:cNvPr id="5" name="Rechteck 4">
            <a:extLst>
              <a:ext uri="{FF2B5EF4-FFF2-40B4-BE49-F238E27FC236}">
                <a16:creationId xmlns:a16="http://schemas.microsoft.com/office/drawing/2014/main" id="{55B9B5CD-D0A7-494C-9578-A2621987CA60}"/>
              </a:ext>
            </a:extLst>
          </p:cNvPr>
          <p:cNvSpPr/>
          <p:nvPr/>
        </p:nvSpPr>
        <p:spPr>
          <a:xfrm>
            <a:off x="4347586" y="2695160"/>
            <a:ext cx="2972050" cy="1504371"/>
          </a:xfrm>
          <a:prstGeom prst="rect">
            <a:avLst/>
          </a:prstGeom>
          <a:solidFill>
            <a:schemeClr val="accent1">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a:solidFill>
                  <a:srgbClr val="000000"/>
                </a:solidFill>
                <a:latin typeface="MetaPlusLF"/>
              </a:rPr>
              <a:t>Independent </a:t>
            </a:r>
            <a:r>
              <a:rPr lang="de-DE" sz="2446" dirty="0" err="1">
                <a:solidFill>
                  <a:srgbClr val="000000"/>
                </a:solidFill>
                <a:latin typeface="MetaPlusLF"/>
              </a:rPr>
              <a:t>from</a:t>
            </a:r>
            <a:r>
              <a:rPr lang="de-DE" sz="2446" dirty="0">
                <a:solidFill>
                  <a:srgbClr val="000000"/>
                </a:solidFill>
                <a:latin typeface="MetaPlusLF"/>
              </a:rPr>
              <a:t> </a:t>
            </a:r>
            <a:r>
              <a:rPr lang="de-DE" sz="2446" dirty="0" err="1">
                <a:solidFill>
                  <a:srgbClr val="000000"/>
                </a:solidFill>
                <a:latin typeface="MetaPlusLF"/>
              </a:rPr>
              <a:t>machines</a:t>
            </a:r>
            <a:endParaRPr lang="de-DE" sz="2446" dirty="0">
              <a:solidFill>
                <a:srgbClr val="000000"/>
              </a:solidFill>
              <a:latin typeface="MetaPlusLF"/>
            </a:endParaRPr>
          </a:p>
        </p:txBody>
      </p:sp>
      <p:sp>
        <p:nvSpPr>
          <p:cNvPr id="6" name="Rechteck 5">
            <a:extLst>
              <a:ext uri="{FF2B5EF4-FFF2-40B4-BE49-F238E27FC236}">
                <a16:creationId xmlns:a16="http://schemas.microsoft.com/office/drawing/2014/main" id="{6DCD3A8D-7283-4F25-B05E-55489F0BD5D5}"/>
              </a:ext>
            </a:extLst>
          </p:cNvPr>
          <p:cNvSpPr/>
          <p:nvPr/>
        </p:nvSpPr>
        <p:spPr>
          <a:xfrm>
            <a:off x="4347586" y="4383335"/>
            <a:ext cx="2972050" cy="150437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err="1">
                <a:solidFill>
                  <a:srgbClr val="000000"/>
                </a:solidFill>
                <a:latin typeface="MetaPlusLF"/>
              </a:rPr>
              <a:t>Predictive</a:t>
            </a:r>
            <a:endParaRPr lang="de-DE" sz="2446" dirty="0">
              <a:solidFill>
                <a:srgbClr val="000000"/>
              </a:solidFill>
              <a:latin typeface="MetaPlusLF"/>
            </a:endParaRPr>
          </a:p>
          <a:p>
            <a:pPr algn="ctr" defTabSz="1218321">
              <a:defRPr/>
            </a:pPr>
            <a:r>
              <a:rPr lang="de-DE" sz="2446" dirty="0">
                <a:solidFill>
                  <a:srgbClr val="000000"/>
                </a:solidFill>
                <a:latin typeface="MetaPlusLF"/>
              </a:rPr>
              <a:t>Quality</a:t>
            </a:r>
          </a:p>
        </p:txBody>
      </p:sp>
      <p:sp>
        <p:nvSpPr>
          <p:cNvPr id="7" name="Rechteck 6">
            <a:extLst>
              <a:ext uri="{FF2B5EF4-FFF2-40B4-BE49-F238E27FC236}">
                <a16:creationId xmlns:a16="http://schemas.microsoft.com/office/drawing/2014/main" id="{0F4920C5-DC18-440E-BD7E-626B0BB6B9EA}"/>
              </a:ext>
            </a:extLst>
          </p:cNvPr>
          <p:cNvSpPr/>
          <p:nvPr/>
        </p:nvSpPr>
        <p:spPr>
          <a:xfrm>
            <a:off x="8790728" y="2695160"/>
            <a:ext cx="2972050" cy="1504371"/>
          </a:xfrm>
          <a:prstGeom prst="rect">
            <a:avLst/>
          </a:prstGeom>
          <a:solidFill>
            <a:schemeClr val="accent1">
              <a:lumMod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a:solidFill>
                  <a:srgbClr val="000000"/>
                </a:solidFill>
                <a:latin typeface="MetaPlusLF"/>
              </a:rPr>
              <a:t>Independent </a:t>
            </a:r>
            <a:r>
              <a:rPr lang="de-DE" sz="2446" dirty="0" err="1">
                <a:solidFill>
                  <a:srgbClr val="000000"/>
                </a:solidFill>
                <a:latin typeface="MetaPlusLF"/>
              </a:rPr>
              <a:t>from</a:t>
            </a:r>
            <a:r>
              <a:rPr lang="de-DE" sz="2446" dirty="0">
                <a:solidFill>
                  <a:srgbClr val="000000"/>
                </a:solidFill>
                <a:latin typeface="MetaPlusLF"/>
              </a:rPr>
              <a:t> IT/OT-</a:t>
            </a:r>
            <a:r>
              <a:rPr lang="de-DE" sz="2446" dirty="0" err="1">
                <a:solidFill>
                  <a:srgbClr val="000000"/>
                </a:solidFill>
                <a:latin typeface="MetaPlusLF"/>
              </a:rPr>
              <a:t>structures</a:t>
            </a:r>
            <a:endParaRPr lang="de-DE" sz="2446" dirty="0">
              <a:solidFill>
                <a:srgbClr val="000000"/>
              </a:solidFill>
              <a:latin typeface="MetaPlusLF"/>
            </a:endParaRPr>
          </a:p>
        </p:txBody>
      </p:sp>
      <p:sp>
        <p:nvSpPr>
          <p:cNvPr id="8" name="Rechteck 7">
            <a:extLst>
              <a:ext uri="{FF2B5EF4-FFF2-40B4-BE49-F238E27FC236}">
                <a16:creationId xmlns:a16="http://schemas.microsoft.com/office/drawing/2014/main" id="{05D58DC6-5333-4EBF-AE39-6E0C4C2CC539}"/>
              </a:ext>
            </a:extLst>
          </p:cNvPr>
          <p:cNvSpPr/>
          <p:nvPr/>
        </p:nvSpPr>
        <p:spPr>
          <a:xfrm>
            <a:off x="8790728" y="4383335"/>
            <a:ext cx="2972050" cy="1504371"/>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err="1">
                <a:solidFill>
                  <a:srgbClr val="000000"/>
                </a:solidFill>
                <a:latin typeface="MetaPlusLF"/>
              </a:rPr>
              <a:t>Predictive</a:t>
            </a:r>
            <a:endParaRPr lang="de-DE" sz="2446" dirty="0">
              <a:solidFill>
                <a:srgbClr val="000000"/>
              </a:solidFill>
              <a:latin typeface="MetaPlusLF"/>
            </a:endParaRPr>
          </a:p>
          <a:p>
            <a:pPr algn="ctr" defTabSz="1218321">
              <a:defRPr/>
            </a:pPr>
            <a:r>
              <a:rPr lang="de-DE" sz="2446" dirty="0">
                <a:solidFill>
                  <a:srgbClr val="000000"/>
                </a:solidFill>
                <a:latin typeface="MetaPlusLF"/>
              </a:rPr>
              <a:t>Energy</a:t>
            </a:r>
          </a:p>
        </p:txBody>
      </p:sp>
      <p:sp>
        <p:nvSpPr>
          <p:cNvPr id="10" name="Text Placeholder 7">
            <a:extLst>
              <a:ext uri="{FF2B5EF4-FFF2-40B4-BE49-F238E27FC236}">
                <a16:creationId xmlns:a16="http://schemas.microsoft.com/office/drawing/2014/main" id="{CCAC3D83-8BC5-4724-B166-009E1A5222B3}"/>
              </a:ext>
            </a:extLst>
          </p:cNvPr>
          <p:cNvSpPr txBox="1">
            <a:spLocks/>
          </p:cNvSpPr>
          <p:nvPr/>
        </p:nvSpPr>
        <p:spPr>
          <a:xfrm>
            <a:off x="263287" y="2109441"/>
            <a:ext cx="11666625" cy="439584"/>
          </a:xfrm>
          <a:prstGeom prst="rect">
            <a:avLst/>
          </a:prstGeom>
        </p:spPr>
        <p:txBody>
          <a:bodyPr vert="horz" lIns="0" tIns="0" rIns="0" bIns="0" rtlCol="0" anchor="t" anchorCtr="0">
            <a:noAutofit/>
          </a:bodyPr>
          <a:lstStyle>
            <a:lvl1pPr marL="0" indent="0" algn="l" rtl="0" eaLnBrk="1" fontAlgn="base" hangingPunct="1">
              <a:lnSpc>
                <a:spcPct val="110000"/>
              </a:lnSpc>
              <a:spcBef>
                <a:spcPts val="500"/>
              </a:spcBef>
              <a:spcAft>
                <a:spcPct val="0"/>
              </a:spcAft>
              <a:buFont typeface="Arial" panose="020B0604020202020204" pitchFamily="34" charset="0"/>
              <a:buNone/>
              <a:defRPr sz="1592" b="1" u="none" kern="1200">
                <a:solidFill>
                  <a:schemeClr val="tx1"/>
                </a:solidFill>
                <a:latin typeface="+mn-lt"/>
                <a:ea typeface="+mn-ea"/>
                <a:cs typeface="+mn-cs"/>
              </a:defRPr>
            </a:lvl1pPr>
            <a:lvl2pPr marL="36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2pPr>
            <a:lvl3pPr marL="54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3pPr>
            <a:lvl4pPr marL="72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4pPr>
            <a:lvl5pPr marL="900000" indent="-180000" algn="l" rtl="0" eaLnBrk="1" fontAlgn="base" hangingPunct="1">
              <a:lnSpc>
                <a:spcPct val="110000"/>
              </a:lnSpc>
              <a:spcBef>
                <a:spcPts val="5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1865">
              <a:lnSpc>
                <a:spcPct val="100000"/>
              </a:lnSpc>
              <a:spcBef>
                <a:spcPct val="0"/>
              </a:spcBef>
              <a:defRPr/>
            </a:pPr>
            <a:r>
              <a:rPr lang="en-GB" sz="1598" dirty="0">
                <a:solidFill>
                  <a:srgbClr val="000000"/>
                </a:solidFill>
                <a:latin typeface="MetaPlusLF"/>
              </a:rPr>
              <a:t>The approach – </a:t>
            </a:r>
            <a:r>
              <a:rPr lang="en-GB" sz="1598" dirty="0">
                <a:solidFill>
                  <a:srgbClr val="00B0F0"/>
                </a:solidFill>
                <a:latin typeface="MetaPlusLF"/>
              </a:rPr>
              <a:t>Festo Digital Business is operating like an Engineering / Consulting Service Provider at daily rates</a:t>
            </a:r>
            <a:endParaRPr lang="en-GB" sz="1598" dirty="0">
              <a:solidFill>
                <a:srgbClr val="000000"/>
              </a:solidFill>
              <a:latin typeface="MetaPlusLF"/>
            </a:endParaRPr>
          </a:p>
        </p:txBody>
      </p:sp>
      <p:sp>
        <p:nvSpPr>
          <p:cNvPr id="11" name="Rechteck 10">
            <a:extLst>
              <a:ext uri="{FF2B5EF4-FFF2-40B4-BE49-F238E27FC236}">
                <a16:creationId xmlns:a16="http://schemas.microsoft.com/office/drawing/2014/main" id="{6985EED3-F3DB-4395-BCB8-78F5BDB775FC}"/>
              </a:ext>
            </a:extLst>
          </p:cNvPr>
          <p:cNvSpPr/>
          <p:nvPr/>
        </p:nvSpPr>
        <p:spPr>
          <a:xfrm>
            <a:off x="261976" y="6071510"/>
            <a:ext cx="11500802" cy="441838"/>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r>
              <a:rPr lang="de-DE" sz="2446" dirty="0" err="1">
                <a:solidFill>
                  <a:srgbClr val="000000"/>
                </a:solidFill>
                <a:latin typeface="MetaPlusLF"/>
              </a:rPr>
              <a:t>Predictive</a:t>
            </a:r>
            <a:r>
              <a:rPr lang="de-DE" sz="2446" dirty="0">
                <a:solidFill>
                  <a:srgbClr val="000000"/>
                </a:solidFill>
                <a:latin typeface="MetaPlusLF"/>
              </a:rPr>
              <a:t> </a:t>
            </a:r>
            <a:r>
              <a:rPr lang="de-DE" sz="2446" dirty="0" err="1">
                <a:solidFill>
                  <a:srgbClr val="000000"/>
                </a:solidFill>
                <a:latin typeface="MetaPlusLF"/>
              </a:rPr>
              <a:t>Optimization</a:t>
            </a:r>
            <a:r>
              <a:rPr lang="de-DE" sz="2446" dirty="0">
                <a:solidFill>
                  <a:srgbClr val="000000"/>
                </a:solidFill>
                <a:latin typeface="MetaPlusLF"/>
              </a:rPr>
              <a:t> / OEE</a:t>
            </a:r>
          </a:p>
        </p:txBody>
      </p:sp>
      <p:sp>
        <p:nvSpPr>
          <p:cNvPr id="12" name="Foliennummernplatzhalter 1">
            <a:extLst>
              <a:ext uri="{FF2B5EF4-FFF2-40B4-BE49-F238E27FC236}">
                <a16:creationId xmlns:a16="http://schemas.microsoft.com/office/drawing/2014/main" id="{60FB92EF-9A41-409F-A00E-7AB08C619A43}"/>
              </a:ext>
            </a:extLst>
          </p:cNvPr>
          <p:cNvSpPr txBox="1">
            <a:spLocks/>
          </p:cNvSpPr>
          <p:nvPr/>
        </p:nvSpPr>
        <p:spPr>
          <a:xfrm>
            <a:off x="10770270" y="6637100"/>
            <a:ext cx="1169102" cy="205234"/>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31865" fontAlgn="base">
              <a:spcBef>
                <a:spcPct val="0"/>
              </a:spcBef>
              <a:spcAft>
                <a:spcPct val="0"/>
              </a:spcAft>
              <a:defRPr/>
            </a:pPr>
            <a:fld id="{EA182149-5FEE-46AB-9490-B3CD4011A729}" type="slidenum">
              <a:rPr lang="en-GB" sz="700" smtClean="0">
                <a:solidFill>
                  <a:srgbClr val="000000"/>
                </a:solidFill>
                <a:latin typeface="MetaPlusLF"/>
              </a:rPr>
              <a:pPr algn="r" defTabSz="931865" fontAlgn="base">
                <a:spcBef>
                  <a:spcPct val="0"/>
                </a:spcBef>
                <a:spcAft>
                  <a:spcPct val="0"/>
                </a:spcAft>
                <a:defRPr/>
              </a:pPr>
              <a:t>11</a:t>
            </a:fld>
            <a:endParaRPr lang="en-GB" sz="700">
              <a:solidFill>
                <a:srgbClr val="000000"/>
              </a:solidFill>
              <a:latin typeface="MetaPlusLF"/>
            </a:endParaRPr>
          </a:p>
        </p:txBody>
      </p:sp>
    </p:spTree>
    <p:extLst>
      <p:ext uri="{BB962C8B-B14F-4D97-AF65-F5344CB8AC3E}">
        <p14:creationId xmlns:p14="http://schemas.microsoft.com/office/powerpoint/2010/main" val="47685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389181" y="1428237"/>
            <a:ext cx="11425379" cy="513085"/>
          </a:xfrm>
        </p:spPr>
        <p:txBody>
          <a:bodyPr/>
          <a:lstStyle/>
          <a:p>
            <a:r>
              <a:rPr lang="de-DE" dirty="0"/>
              <a:t>Industry 4.0, </a:t>
            </a:r>
            <a:r>
              <a:rPr lang="de-DE" dirty="0" err="1"/>
              <a:t>Digitalisation</a:t>
            </a:r>
            <a:r>
              <a:rPr lang="de-DE" dirty="0"/>
              <a:t> and </a:t>
            </a:r>
            <a:r>
              <a:rPr lang="de-DE" dirty="0">
                <a:solidFill>
                  <a:srgbClr val="00B0F0"/>
                </a:solidFill>
              </a:rPr>
              <a:t>AI-</a:t>
            </a:r>
            <a:r>
              <a:rPr lang="de-DE" dirty="0" err="1">
                <a:solidFill>
                  <a:srgbClr val="00B0F0"/>
                </a:solidFill>
              </a:rPr>
              <a:t>driven</a:t>
            </a:r>
            <a:r>
              <a:rPr lang="de-DE" dirty="0">
                <a:solidFill>
                  <a:srgbClr val="00B0F0"/>
                </a:solidFill>
              </a:rPr>
              <a:t> Customer Projects</a:t>
            </a:r>
            <a:endParaRPr lang="de-DE" dirty="0"/>
          </a:p>
        </p:txBody>
      </p:sp>
      <p:sp>
        <p:nvSpPr>
          <p:cNvPr id="14" name="Rechteck 13"/>
          <p:cNvSpPr/>
          <p:nvPr/>
        </p:nvSpPr>
        <p:spPr>
          <a:xfrm>
            <a:off x="389179" y="1891037"/>
            <a:ext cx="3512909" cy="4645244"/>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sp>
        <p:nvSpPr>
          <p:cNvPr id="28" name="Textfeld 3"/>
          <p:cNvSpPr txBox="1">
            <a:spLocks noChangeArrowheads="1"/>
          </p:cNvSpPr>
          <p:nvPr/>
        </p:nvSpPr>
        <p:spPr bwMode="auto">
          <a:xfrm>
            <a:off x="449374" y="1980234"/>
            <a:ext cx="3452714" cy="2636032"/>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lvl="1" indent="0" defTabSz="1194198">
              <a:spcAft>
                <a:spcPts val="599"/>
              </a:spcAft>
              <a:defRPr/>
            </a:pPr>
            <a:r>
              <a:rPr lang="de-DE" sz="1631" b="1" dirty="0">
                <a:solidFill>
                  <a:srgbClr val="000000"/>
                </a:solidFill>
                <a:latin typeface="MetaPlusLF"/>
                <a:cs typeface="Arial" charset="0"/>
              </a:rPr>
              <a:t>Maintenance </a:t>
            </a:r>
            <a:r>
              <a:rPr lang="de-DE" sz="1631" b="1" dirty="0" err="1">
                <a:solidFill>
                  <a:srgbClr val="000000"/>
                </a:solidFill>
                <a:latin typeface="MetaPlusLF"/>
                <a:cs typeface="Arial" charset="0"/>
              </a:rPr>
              <a:t>for</a:t>
            </a:r>
            <a:r>
              <a:rPr lang="de-DE" sz="1631" b="1" dirty="0">
                <a:solidFill>
                  <a:srgbClr val="000000"/>
                </a:solidFill>
                <a:latin typeface="MetaPlusLF"/>
                <a:cs typeface="Arial" charset="0"/>
              </a:rPr>
              <a:t> Motors/</a:t>
            </a:r>
            <a:r>
              <a:rPr lang="de-DE" sz="1631" b="1" dirty="0" err="1">
                <a:solidFill>
                  <a:srgbClr val="000000"/>
                </a:solidFill>
                <a:latin typeface="MetaPlusLF"/>
                <a:cs typeface="Arial" charset="0"/>
              </a:rPr>
              <a:t>Frequency</a:t>
            </a:r>
            <a:r>
              <a:rPr lang="de-DE" sz="1631" b="1" dirty="0">
                <a:solidFill>
                  <a:srgbClr val="000000"/>
                </a:solidFill>
                <a:latin typeface="MetaPlusLF"/>
                <a:cs typeface="Arial" charset="0"/>
              </a:rPr>
              <a:t> Converters, High Rack Warehouse</a:t>
            </a:r>
          </a:p>
          <a:p>
            <a:pPr marL="285442" indent="-285442" defTabSz="913414">
              <a:buClr>
                <a:srgbClr val="0091DC"/>
              </a:buClr>
              <a:buFont typeface="Wingdings" panose="05000000000000000000" pitchFamily="2" charset="2"/>
              <a:buChar char="§"/>
              <a:defRPr/>
            </a:pPr>
            <a:r>
              <a:rPr lang="de-DE" sz="1631" dirty="0" err="1"/>
              <a:t>Compare</a:t>
            </a:r>
            <a:r>
              <a:rPr lang="de-DE" sz="1631" dirty="0"/>
              <a:t> </a:t>
            </a:r>
            <a:r>
              <a:rPr lang="de-DE" sz="1631" dirty="0" err="1"/>
              <a:t>existing</a:t>
            </a:r>
            <a:r>
              <a:rPr lang="de-DE" sz="1631" dirty="0"/>
              <a:t> </a:t>
            </a:r>
            <a:r>
              <a:rPr lang="de-DE" sz="1631" dirty="0" err="1"/>
              <a:t>data</a:t>
            </a:r>
            <a:r>
              <a:rPr lang="de-DE" sz="1631" dirty="0"/>
              <a:t> versus </a:t>
            </a:r>
            <a:r>
              <a:rPr lang="de-DE" sz="1631" dirty="0" err="1"/>
              <a:t>example</a:t>
            </a:r>
            <a:r>
              <a:rPr lang="de-DE" sz="1631" dirty="0"/>
              <a:t> </a:t>
            </a:r>
            <a:r>
              <a:rPr lang="de-DE" sz="1631" dirty="0" err="1"/>
              <a:t>with</a:t>
            </a:r>
            <a:r>
              <a:rPr lang="de-DE" sz="1631" dirty="0"/>
              <a:t> additional </a:t>
            </a:r>
            <a:r>
              <a:rPr lang="de-DE" sz="1631" dirty="0" err="1"/>
              <a:t>sensors</a:t>
            </a:r>
            <a:endParaRPr lang="de-DE" sz="1631" dirty="0"/>
          </a:p>
          <a:p>
            <a:pPr marL="285442" indent="-285442" defTabSz="913414">
              <a:buClr>
                <a:srgbClr val="0091DC"/>
              </a:buClr>
              <a:buFont typeface="Wingdings" panose="05000000000000000000" pitchFamily="2" charset="2"/>
              <a:buChar char="§"/>
              <a:defRPr/>
            </a:pPr>
            <a:r>
              <a:rPr lang="en-US" sz="1631" dirty="0">
                <a:solidFill>
                  <a:srgbClr val="000000"/>
                </a:solidFill>
              </a:rPr>
              <a:t>Prediction of motor/ frequency converter breakdowns, and others</a:t>
            </a:r>
          </a:p>
          <a:p>
            <a:pPr marL="285442" indent="-285442" defTabSz="913414">
              <a:buClr>
                <a:srgbClr val="0091DC"/>
              </a:buClr>
              <a:buFont typeface="Wingdings" panose="05000000000000000000" pitchFamily="2" charset="2"/>
              <a:buChar char="§"/>
              <a:defRPr/>
            </a:pPr>
            <a:r>
              <a:rPr lang="en-US" sz="1631" dirty="0">
                <a:solidFill>
                  <a:srgbClr val="000000"/>
                </a:solidFill>
              </a:rPr>
              <a:t>Avoid unexpected downtime</a:t>
            </a:r>
          </a:p>
          <a:p>
            <a:pPr marL="285442" indent="-285442" defTabSz="913414">
              <a:buClr>
                <a:srgbClr val="0091DC"/>
              </a:buClr>
              <a:buFont typeface="Wingdings" panose="05000000000000000000" pitchFamily="2" charset="2"/>
              <a:buChar char="§"/>
              <a:defRPr/>
            </a:pPr>
            <a:r>
              <a:rPr lang="en-US" sz="1631" dirty="0">
                <a:solidFill>
                  <a:srgbClr val="000000"/>
                </a:solidFill>
              </a:rPr>
              <a:t>Increase delivery reliability</a:t>
            </a:r>
          </a:p>
          <a:p>
            <a:pPr marL="285442" indent="-285442" defTabSz="913414">
              <a:buClr>
                <a:srgbClr val="0091DC"/>
              </a:buClr>
              <a:buFont typeface="Wingdings" panose="05000000000000000000" pitchFamily="2" charset="2"/>
              <a:buChar char="§"/>
              <a:defRPr/>
            </a:pPr>
            <a:endParaRPr lang="de-DE" sz="1631" dirty="0">
              <a:solidFill>
                <a:srgbClr val="000000"/>
              </a:solidFill>
            </a:endParaRPr>
          </a:p>
          <a:p>
            <a:pPr marL="180780" lvl="1" indent="-180780" defTabSz="1194198">
              <a:spcAft>
                <a:spcPts val="599"/>
              </a:spcAft>
              <a:defRPr/>
            </a:pPr>
            <a:endParaRPr lang="en-US" altLang="de-DE" sz="1631" dirty="0">
              <a:solidFill>
                <a:srgbClr val="000000"/>
              </a:solidFill>
              <a:latin typeface="MetaPlusLF"/>
            </a:endParaRPr>
          </a:p>
        </p:txBody>
      </p:sp>
      <p:pic>
        <p:nvPicPr>
          <p:cNvPr id="17" name="Picture 4" descr="Quellbild anzeigen">
            <a:extLst>
              <a:ext uri="{FF2B5EF4-FFF2-40B4-BE49-F238E27FC236}">
                <a16:creationId xmlns:a16="http://schemas.microsoft.com/office/drawing/2014/main" id="{3E778A3F-031D-478E-BFD4-CBF17229A2E0}"/>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3136" y="4389286"/>
            <a:ext cx="3005189" cy="2030119"/>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2">
            <a:extLst>
              <a:ext uri="{FF2B5EF4-FFF2-40B4-BE49-F238E27FC236}">
                <a16:creationId xmlns:a16="http://schemas.microsoft.com/office/drawing/2014/main" id="{384A65F9-E3A2-4549-9A67-EFFEBC01FCC4}"/>
              </a:ext>
            </a:extLst>
          </p:cNvPr>
          <p:cNvSpPr txBox="1">
            <a:spLocks/>
          </p:cNvSpPr>
          <p:nvPr>
            <p:custDataLst>
              <p:tags r:id="rId2"/>
            </p:custDataLst>
          </p:nvPr>
        </p:nvSpPr>
        <p:spPr>
          <a:xfrm>
            <a:off x="665588" y="6072601"/>
            <a:ext cx="2110952" cy="365142"/>
          </a:xfrm>
          <a:prstGeom prst="rect">
            <a:avLst/>
          </a:prstGeom>
          <a:solidFill>
            <a:schemeClr val="accent4">
              <a:lumMod val="40000"/>
              <a:lumOff val="60000"/>
              <a:alpha val="85000"/>
            </a:schemeClr>
          </a:solidFill>
        </p:spPr>
        <p:txBody>
          <a:bodyPr lIns="107886" tIns="71924" rIns="0" bIns="0"/>
          <a:lstStyle>
            <a:defPPr>
              <a:defRPr lang="de-DE"/>
            </a:defPPr>
            <a:lvl1pPr indent="0" defTabSz="896295" fontAlgn="base">
              <a:spcBef>
                <a:spcPct val="20000"/>
              </a:spcBef>
              <a:spcAft>
                <a:spcPct val="0"/>
              </a:spcAft>
              <a:buFont typeface="MetaPlusLF" pitchFamily="2" charset="0"/>
              <a:buNone/>
              <a:defRPr sz="1599" b="1">
                <a:solidFill>
                  <a:srgbClr val="000000"/>
                </a:solidFill>
                <a:latin typeface="MetaPlusLF"/>
              </a:defRPr>
            </a:lvl1pPr>
            <a:lvl2pPr marL="742950" indent="-285750" fontAlgn="base">
              <a:spcBef>
                <a:spcPct val="20000"/>
              </a:spcBef>
              <a:spcAft>
                <a:spcPct val="0"/>
              </a:spcAft>
              <a:buFont typeface="MetaPlusLF" pitchFamily="34" charset="0"/>
              <a:buChar char="•"/>
              <a:defRPr sz="1600"/>
            </a:lvl2pPr>
            <a:lvl3pPr marL="1143000" indent="-228600" fontAlgn="base">
              <a:spcBef>
                <a:spcPct val="20000"/>
              </a:spcBef>
              <a:spcAft>
                <a:spcPct val="0"/>
              </a:spcAft>
              <a:buFont typeface="MetaPlusLF" pitchFamily="34" charset="0"/>
              <a:buChar char="•"/>
              <a:defRPr sz="1600"/>
            </a:lvl3pPr>
            <a:lvl4pPr marL="1600200" indent="-228600" fontAlgn="base">
              <a:spcBef>
                <a:spcPct val="20000"/>
              </a:spcBef>
              <a:spcAft>
                <a:spcPct val="0"/>
              </a:spcAft>
              <a:buFont typeface="MetaPlusLF" pitchFamily="34" charset="0"/>
              <a:buChar char="•"/>
              <a:defRPr sz="1600"/>
            </a:lvl4pPr>
            <a:lvl5pPr marL="2057400" indent="-228600" fontAlgn="base">
              <a:spcBef>
                <a:spcPct val="20000"/>
              </a:spcBef>
              <a:spcAft>
                <a:spcPct val="0"/>
              </a:spcAft>
              <a:buFont typeface="MetaPlusLF" pitchFamily="34" charset="0"/>
              <a:buChar char="•"/>
              <a:defRPr sz="1600"/>
            </a:lvl5pPr>
            <a:lvl6pPr marL="2514600" indent="-228600" defTabSz="914400">
              <a:spcBef>
                <a:spcPct val="20000"/>
              </a:spcBef>
              <a:buFont typeface="MetaPlusLF" pitchFamily="34" charset="0"/>
              <a:buChar char="•"/>
              <a:defRPr sz="2000"/>
            </a:lvl6pPr>
            <a:lvl7pPr marL="2971800" indent="-228600" defTabSz="914400">
              <a:spcBef>
                <a:spcPct val="20000"/>
              </a:spcBef>
              <a:buFont typeface="MetaPlusLF" pitchFamily="34" charset="0"/>
              <a:buChar char="•"/>
              <a:defRPr sz="2000"/>
            </a:lvl7pPr>
            <a:lvl8pPr marL="3429000" indent="-228600" defTabSz="914400">
              <a:spcBef>
                <a:spcPct val="20000"/>
              </a:spcBef>
              <a:buFont typeface="MetaPlusLF" pitchFamily="34" charset="0"/>
              <a:buChar char="•"/>
              <a:defRPr sz="2000"/>
            </a:lvl8pPr>
            <a:lvl9pPr marL="3886200" indent="-228600" defTabSz="914400">
              <a:spcBef>
                <a:spcPct val="20000"/>
              </a:spcBef>
              <a:buFont typeface="MetaPlusLF" pitchFamily="34" charset="0"/>
              <a:buChar char="•"/>
              <a:defRPr sz="2000"/>
            </a:lvl9pPr>
          </a:lstStyle>
          <a:p>
            <a:r>
              <a:rPr lang="de-DE" sz="1630" dirty="0">
                <a:sym typeface="Wingdings" panose="05000000000000000000" pitchFamily="2" charset="2"/>
              </a:rPr>
              <a:t> AI Maintenance</a:t>
            </a:r>
            <a:endParaRPr lang="de-DE" sz="1630" dirty="0"/>
          </a:p>
        </p:txBody>
      </p:sp>
      <p:grpSp>
        <p:nvGrpSpPr>
          <p:cNvPr id="18" name="Gruppieren 17">
            <a:extLst>
              <a:ext uri="{FF2B5EF4-FFF2-40B4-BE49-F238E27FC236}">
                <a16:creationId xmlns:a16="http://schemas.microsoft.com/office/drawing/2014/main" id="{53375FF7-8A93-44BC-9D9B-79EAA64C5BD5}"/>
              </a:ext>
            </a:extLst>
          </p:cNvPr>
          <p:cNvGrpSpPr/>
          <p:nvPr/>
        </p:nvGrpSpPr>
        <p:grpSpPr>
          <a:xfrm>
            <a:off x="2927390" y="4162839"/>
            <a:ext cx="862390" cy="1416958"/>
            <a:chOff x="8564831" y="2012851"/>
            <a:chExt cx="3153284" cy="4326421"/>
          </a:xfrm>
        </p:grpSpPr>
        <p:pic>
          <p:nvPicPr>
            <p:cNvPr id="19" name="Grafik 18">
              <a:extLst>
                <a:ext uri="{FF2B5EF4-FFF2-40B4-BE49-F238E27FC236}">
                  <a16:creationId xmlns:a16="http://schemas.microsoft.com/office/drawing/2014/main" id="{9E5C4C8D-BF5E-41E6-BDCE-8F3446267DE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64831" y="2012851"/>
              <a:ext cx="3153284" cy="4326421"/>
            </a:xfrm>
            <a:prstGeom prst="rect">
              <a:avLst/>
            </a:prstGeom>
          </p:spPr>
        </p:pic>
        <p:sp>
          <p:nvSpPr>
            <p:cNvPr id="20" name="Rechteck 19">
              <a:extLst>
                <a:ext uri="{FF2B5EF4-FFF2-40B4-BE49-F238E27FC236}">
                  <a16:creationId xmlns:a16="http://schemas.microsoft.com/office/drawing/2014/main" id="{341F80D6-34CE-4CDF-A798-B4E098EADEA9}"/>
                </a:ext>
              </a:extLst>
            </p:cNvPr>
            <p:cNvSpPr/>
            <p:nvPr/>
          </p:nvSpPr>
          <p:spPr>
            <a:xfrm>
              <a:off x="9647758" y="5740970"/>
              <a:ext cx="1944216" cy="56229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1" dirty="0">
                <a:solidFill>
                  <a:schemeClr val="tx1"/>
                </a:solidFill>
              </a:endParaRPr>
            </a:p>
          </p:txBody>
        </p:sp>
      </p:grpSp>
      <p:sp>
        <p:nvSpPr>
          <p:cNvPr id="21" name="Rechteck 20">
            <a:extLst>
              <a:ext uri="{FF2B5EF4-FFF2-40B4-BE49-F238E27FC236}">
                <a16:creationId xmlns:a16="http://schemas.microsoft.com/office/drawing/2014/main" id="{5D09CE59-547C-4CB5-9629-DBD3A221EB12}"/>
              </a:ext>
            </a:extLst>
          </p:cNvPr>
          <p:cNvSpPr/>
          <p:nvPr/>
        </p:nvSpPr>
        <p:spPr>
          <a:xfrm>
            <a:off x="4023887" y="1902575"/>
            <a:ext cx="3719928" cy="4645244"/>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sp>
        <p:nvSpPr>
          <p:cNvPr id="27" name="Textfeld 3">
            <a:extLst>
              <a:ext uri="{FF2B5EF4-FFF2-40B4-BE49-F238E27FC236}">
                <a16:creationId xmlns:a16="http://schemas.microsoft.com/office/drawing/2014/main" id="{008EDF8A-507F-429C-8D39-B9C3394F6C59}"/>
              </a:ext>
            </a:extLst>
          </p:cNvPr>
          <p:cNvSpPr txBox="1">
            <a:spLocks noChangeArrowheads="1"/>
          </p:cNvSpPr>
          <p:nvPr/>
        </p:nvSpPr>
        <p:spPr bwMode="auto">
          <a:xfrm>
            <a:off x="4160931" y="1994378"/>
            <a:ext cx="3594260" cy="2380269"/>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80780" lvl="1" indent="-180780" defTabSz="1194198">
              <a:spcAft>
                <a:spcPts val="599"/>
              </a:spcAft>
              <a:defRPr/>
            </a:pPr>
            <a:r>
              <a:rPr lang="de-DE" sz="1631" b="1" dirty="0">
                <a:cs typeface="Arial" charset="0"/>
              </a:rPr>
              <a:t>Building Automation – Energy </a:t>
            </a:r>
            <a:r>
              <a:rPr lang="de-DE" sz="1631" b="1" dirty="0" err="1">
                <a:cs typeface="Arial" charset="0"/>
              </a:rPr>
              <a:t>Saving</a:t>
            </a:r>
            <a:endParaRPr lang="de-DE" sz="1631" b="1" dirty="0">
              <a:cs typeface="Arial" charset="0"/>
            </a:endParaRPr>
          </a:p>
          <a:p>
            <a:pPr marL="285442" indent="-285442" defTabSz="913414">
              <a:buClr>
                <a:srgbClr val="0091DC"/>
              </a:buClr>
              <a:buFont typeface="Wingdings" panose="05000000000000000000" pitchFamily="2" charset="2"/>
              <a:buChar char="§"/>
              <a:defRPr/>
            </a:pPr>
            <a:r>
              <a:rPr lang="en-US" sz="1631" dirty="0">
                <a:latin typeface="+mn-lt"/>
              </a:rPr>
              <a:t>Combine building data (energy, cooling, solar, etc.) with weather forecast</a:t>
            </a:r>
          </a:p>
          <a:p>
            <a:pPr marL="285442" indent="-285442" defTabSz="913414">
              <a:buClr>
                <a:srgbClr val="0091DC"/>
              </a:buClr>
              <a:buFont typeface="Wingdings" panose="05000000000000000000" pitchFamily="2" charset="2"/>
              <a:buChar char="§"/>
              <a:defRPr/>
            </a:pPr>
            <a:r>
              <a:rPr lang="en-US" sz="1631" dirty="0">
                <a:latin typeface="+mn-lt"/>
              </a:rPr>
              <a:t>Overcome slow closed-loop-control, increase convenience, save energy</a:t>
            </a:r>
          </a:p>
          <a:p>
            <a:pPr marL="0" indent="0" defTabSz="913414">
              <a:buClr>
                <a:srgbClr val="0091DC"/>
              </a:buClr>
              <a:buNone/>
              <a:defRPr/>
            </a:pPr>
            <a:r>
              <a:rPr lang="en-US" sz="1631" b="1" dirty="0">
                <a:latin typeface="+mn-lt"/>
              </a:rPr>
              <a:t>Multi-Step approach:</a:t>
            </a:r>
          </a:p>
          <a:p>
            <a:pPr marL="285442" indent="-285442" defTabSz="913414">
              <a:buClr>
                <a:srgbClr val="0091DC"/>
              </a:buClr>
              <a:buFont typeface="Wingdings" panose="05000000000000000000" pitchFamily="2" charset="2"/>
              <a:buChar char="§"/>
              <a:defRPr/>
            </a:pPr>
            <a:r>
              <a:rPr lang="en-US" sz="1631" dirty="0">
                <a:latin typeface="+mn-lt"/>
              </a:rPr>
              <a:t>Data and IoT connectivity</a:t>
            </a:r>
          </a:p>
          <a:p>
            <a:pPr marL="285442" indent="-285442" defTabSz="913414">
              <a:buClr>
                <a:srgbClr val="0091DC"/>
              </a:buClr>
              <a:buFont typeface="Wingdings" panose="05000000000000000000" pitchFamily="2" charset="2"/>
              <a:buChar char="§"/>
              <a:defRPr/>
            </a:pPr>
            <a:r>
              <a:rPr lang="en-US" sz="1631" dirty="0">
                <a:latin typeface="+mn-lt"/>
              </a:rPr>
              <a:t>AI improvements</a:t>
            </a:r>
            <a:endParaRPr lang="de-DE" sz="1631" dirty="0">
              <a:latin typeface="+mn-lt"/>
              <a:cs typeface="Arial" charset="0"/>
            </a:endParaRPr>
          </a:p>
        </p:txBody>
      </p:sp>
      <p:pic>
        <p:nvPicPr>
          <p:cNvPr id="29" name="Picture 2" descr="Audi_BrandExperienceCenter_Muenchen">
            <a:extLst>
              <a:ext uri="{FF2B5EF4-FFF2-40B4-BE49-F238E27FC236}">
                <a16:creationId xmlns:a16="http://schemas.microsoft.com/office/drawing/2014/main" id="{9D5EDC9F-6DE0-4559-ACF3-6487382CCD2C}"/>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t="15181" r="36578" b="12753"/>
          <a:stretch/>
        </p:blipFill>
        <p:spPr bwMode="auto">
          <a:xfrm>
            <a:off x="4393924" y="4458655"/>
            <a:ext cx="2644203" cy="2004148"/>
          </a:xfrm>
          <a:prstGeom prst="rect">
            <a:avLst/>
          </a:prstGeom>
          <a:noFill/>
          <a:extLst>
            <a:ext uri="{909E8E84-426E-40DD-AFC4-6F175D3DCCD1}">
              <a14:hiddenFill xmlns:a14="http://schemas.microsoft.com/office/drawing/2010/main">
                <a:solidFill>
                  <a:srgbClr val="FFFFFF"/>
                </a:solidFill>
              </a14:hiddenFill>
            </a:ext>
          </a:extLst>
        </p:spPr>
      </p:pic>
      <p:sp>
        <p:nvSpPr>
          <p:cNvPr id="31" name="Inhaltsplatzhalter 2">
            <a:extLst>
              <a:ext uri="{FF2B5EF4-FFF2-40B4-BE49-F238E27FC236}">
                <a16:creationId xmlns:a16="http://schemas.microsoft.com/office/drawing/2014/main" id="{9A7EFE0C-2F21-4DD4-AFE5-22E0F1EE0373}"/>
              </a:ext>
            </a:extLst>
          </p:cNvPr>
          <p:cNvSpPr txBox="1">
            <a:spLocks/>
          </p:cNvSpPr>
          <p:nvPr>
            <p:custDataLst>
              <p:tags r:id="rId3"/>
            </p:custDataLst>
          </p:nvPr>
        </p:nvSpPr>
        <p:spPr>
          <a:xfrm>
            <a:off x="4395848" y="6100474"/>
            <a:ext cx="1275249" cy="373960"/>
          </a:xfrm>
          <a:prstGeom prst="rect">
            <a:avLst/>
          </a:prstGeom>
          <a:solidFill>
            <a:schemeClr val="accent4">
              <a:lumMod val="40000"/>
              <a:lumOff val="60000"/>
              <a:alpha val="85000"/>
            </a:schemeClr>
          </a:solidFill>
        </p:spPr>
        <p:txBody>
          <a:bodyPr lIns="107886" tIns="71924" rIns="0" bIns="0"/>
          <a:lstStyle>
            <a:lvl1pPr marL="342900" indent="-342900" algn="l" rtl="0" eaLnBrk="1" fontAlgn="base" hangingPunct="1">
              <a:spcBef>
                <a:spcPct val="20000"/>
              </a:spcBef>
              <a:spcAft>
                <a:spcPct val="0"/>
              </a:spcAft>
              <a:buFont typeface="MetaPlusLF" pitchFamily="2" charset="0"/>
              <a:buAutoNum type="arabicPeriod"/>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9pPr>
          </a:lstStyle>
          <a:p>
            <a:pPr marL="0" indent="0" defTabSz="913414">
              <a:buNone/>
              <a:defRPr/>
            </a:pPr>
            <a:r>
              <a:rPr lang="de-DE" sz="1630" b="1" dirty="0">
                <a:solidFill>
                  <a:srgbClr val="000000"/>
                </a:solidFill>
                <a:latin typeface="MetaPlusLF"/>
                <a:sym typeface="Wingdings" panose="05000000000000000000" pitchFamily="2" charset="2"/>
              </a:rPr>
              <a:t> AI Energy</a:t>
            </a:r>
            <a:endParaRPr lang="de-DE" sz="1426" b="1" dirty="0">
              <a:solidFill>
                <a:srgbClr val="000000"/>
              </a:solidFill>
              <a:latin typeface="MetaPlusLF"/>
            </a:endParaRPr>
          </a:p>
        </p:txBody>
      </p:sp>
      <p:pic>
        <p:nvPicPr>
          <p:cNvPr id="32" name="Grafik 31">
            <a:extLst>
              <a:ext uri="{FF2B5EF4-FFF2-40B4-BE49-F238E27FC236}">
                <a16:creationId xmlns:a16="http://schemas.microsoft.com/office/drawing/2014/main" id="{CDD97CF7-4A59-4213-89AB-D370F1CFE34C}"/>
              </a:ext>
            </a:extLst>
          </p:cNvPr>
          <p:cNvPicPr/>
          <p:nvPr/>
        </p:nvPicPr>
        <p:blipFill rotWithShape="1">
          <a:blip r:embed="rId10"/>
          <a:srcRect t="52548"/>
          <a:stretch/>
        </p:blipFill>
        <p:spPr>
          <a:xfrm>
            <a:off x="5900676" y="4236225"/>
            <a:ext cx="1760224" cy="933661"/>
          </a:xfrm>
          <a:prstGeom prst="rect">
            <a:avLst/>
          </a:prstGeom>
        </p:spPr>
      </p:pic>
      <p:sp>
        <p:nvSpPr>
          <p:cNvPr id="33" name="Rechteck 32">
            <a:extLst>
              <a:ext uri="{FF2B5EF4-FFF2-40B4-BE49-F238E27FC236}">
                <a16:creationId xmlns:a16="http://schemas.microsoft.com/office/drawing/2014/main" id="{9EC65430-25C8-464C-96F7-EB62F7CFEFFE}"/>
              </a:ext>
            </a:extLst>
          </p:cNvPr>
          <p:cNvSpPr/>
          <p:nvPr/>
        </p:nvSpPr>
        <p:spPr>
          <a:xfrm>
            <a:off x="7879363" y="1906619"/>
            <a:ext cx="3863265" cy="4641199"/>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sp>
        <p:nvSpPr>
          <p:cNvPr id="34" name="Textfeld 3">
            <a:extLst>
              <a:ext uri="{FF2B5EF4-FFF2-40B4-BE49-F238E27FC236}">
                <a16:creationId xmlns:a16="http://schemas.microsoft.com/office/drawing/2014/main" id="{EAB48DC8-FA77-4354-9BDA-12A1781AFC23}"/>
              </a:ext>
            </a:extLst>
          </p:cNvPr>
          <p:cNvSpPr txBox="1">
            <a:spLocks noChangeArrowheads="1"/>
          </p:cNvSpPr>
          <p:nvPr/>
        </p:nvSpPr>
        <p:spPr bwMode="auto">
          <a:xfrm>
            <a:off x="7990817" y="1960990"/>
            <a:ext cx="3751810" cy="1811570"/>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80780" lvl="1" indent="-180780" defTabSz="1194198">
              <a:spcAft>
                <a:spcPts val="599"/>
              </a:spcAft>
              <a:defRPr/>
            </a:pPr>
            <a:r>
              <a:rPr lang="en-US" sz="1631" b="1" dirty="0"/>
              <a:t>Tunnel drilling machine: </a:t>
            </a:r>
            <a:br>
              <a:rPr lang="en-US" sz="1631" b="1" dirty="0"/>
            </a:br>
            <a:r>
              <a:rPr lang="en-US" sz="1631" b="1" dirty="0"/>
              <a:t>Very expensive and unique equipment</a:t>
            </a:r>
            <a:endParaRPr lang="en-US" sz="1631" b="1" dirty="0">
              <a:latin typeface="MetaPlusLF" charset="0"/>
            </a:endParaRPr>
          </a:p>
          <a:p>
            <a:pPr marL="285442" lvl="1" indent="-285442" defTabSz="913414">
              <a:buClr>
                <a:srgbClr val="0091DC"/>
              </a:buClr>
              <a:buFont typeface="Wingdings" panose="05000000000000000000" pitchFamily="2" charset="2"/>
              <a:buChar char="§"/>
              <a:defRPr/>
            </a:pPr>
            <a:r>
              <a:rPr lang="en-US" sz="1598" dirty="0">
                <a:latin typeface="MetaPlusLF" pitchFamily="2" charset="0"/>
              </a:rPr>
              <a:t>Expensive maintenance issues</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Historic tracking data was available </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Data modelling with machine learning</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Result: 80…130 days before breakdown </a:t>
            </a:r>
            <a:endParaRPr lang="en-US" sz="1598" dirty="0"/>
          </a:p>
          <a:p>
            <a:pPr marL="180780" lvl="1" indent="-180780" defTabSz="1194198">
              <a:spcAft>
                <a:spcPts val="599"/>
              </a:spcAft>
              <a:defRPr/>
            </a:pPr>
            <a:endParaRPr lang="de-DE" sz="1398" dirty="0">
              <a:latin typeface="MetaPlusLF"/>
              <a:cs typeface="Arial" charset="0"/>
            </a:endParaRPr>
          </a:p>
        </p:txBody>
      </p:sp>
      <p:pic>
        <p:nvPicPr>
          <p:cNvPr id="35" name="Grafik 34" descr="Ein Bild, das Maschine enthält.&#10;&#10;Automatisch generierte Beschreibung">
            <a:extLst>
              <a:ext uri="{FF2B5EF4-FFF2-40B4-BE49-F238E27FC236}">
                <a16:creationId xmlns:a16="http://schemas.microsoft.com/office/drawing/2014/main" id="{F7E09DB8-87A9-443C-BC3B-CBA08EDBEC6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250137" y="5113679"/>
            <a:ext cx="3412381" cy="1337284"/>
          </a:xfrm>
          <a:prstGeom prst="rect">
            <a:avLst/>
          </a:prstGeom>
        </p:spPr>
      </p:pic>
      <p:sp>
        <p:nvSpPr>
          <p:cNvPr id="36" name="Inhaltsplatzhalter 2">
            <a:extLst>
              <a:ext uri="{FF2B5EF4-FFF2-40B4-BE49-F238E27FC236}">
                <a16:creationId xmlns:a16="http://schemas.microsoft.com/office/drawing/2014/main" id="{82C683FF-5492-41D6-9EE6-FE3E1539EB5A}"/>
              </a:ext>
            </a:extLst>
          </p:cNvPr>
          <p:cNvSpPr txBox="1">
            <a:spLocks/>
          </p:cNvSpPr>
          <p:nvPr>
            <p:custDataLst>
              <p:tags r:id="rId4"/>
            </p:custDataLst>
          </p:nvPr>
        </p:nvSpPr>
        <p:spPr>
          <a:xfrm>
            <a:off x="8187442" y="6119979"/>
            <a:ext cx="1907983" cy="354455"/>
          </a:xfrm>
          <a:prstGeom prst="rect">
            <a:avLst/>
          </a:prstGeom>
          <a:solidFill>
            <a:schemeClr val="accent4">
              <a:lumMod val="40000"/>
              <a:lumOff val="60000"/>
              <a:alpha val="85000"/>
            </a:schemeClr>
          </a:solidFill>
        </p:spPr>
        <p:txBody>
          <a:bodyPr lIns="107886" tIns="71924" rIns="0" bIns="0"/>
          <a:lstStyle>
            <a:defPPr>
              <a:defRPr lang="de-DE"/>
            </a:defPPr>
            <a:lvl1pPr indent="0" defTabSz="896295" fontAlgn="base">
              <a:spcBef>
                <a:spcPct val="20000"/>
              </a:spcBef>
              <a:spcAft>
                <a:spcPct val="0"/>
              </a:spcAft>
              <a:buFont typeface="MetaPlusLF" pitchFamily="2" charset="0"/>
              <a:buNone/>
              <a:defRPr sz="1599" b="1">
                <a:solidFill>
                  <a:srgbClr val="000000"/>
                </a:solidFill>
                <a:latin typeface="MetaPlusLF"/>
              </a:defRPr>
            </a:lvl1pPr>
            <a:lvl2pPr marL="742950" indent="-285750" fontAlgn="base">
              <a:spcBef>
                <a:spcPct val="20000"/>
              </a:spcBef>
              <a:spcAft>
                <a:spcPct val="0"/>
              </a:spcAft>
              <a:buFont typeface="MetaPlusLF" pitchFamily="34" charset="0"/>
              <a:buChar char="•"/>
              <a:defRPr sz="1600"/>
            </a:lvl2pPr>
            <a:lvl3pPr marL="1143000" indent="-228600" fontAlgn="base">
              <a:spcBef>
                <a:spcPct val="20000"/>
              </a:spcBef>
              <a:spcAft>
                <a:spcPct val="0"/>
              </a:spcAft>
              <a:buFont typeface="MetaPlusLF" pitchFamily="34" charset="0"/>
              <a:buChar char="•"/>
              <a:defRPr sz="1600"/>
            </a:lvl3pPr>
            <a:lvl4pPr marL="1600200" indent="-228600" fontAlgn="base">
              <a:spcBef>
                <a:spcPct val="20000"/>
              </a:spcBef>
              <a:spcAft>
                <a:spcPct val="0"/>
              </a:spcAft>
              <a:buFont typeface="MetaPlusLF" pitchFamily="34" charset="0"/>
              <a:buChar char="•"/>
              <a:defRPr sz="1600"/>
            </a:lvl4pPr>
            <a:lvl5pPr marL="2057400" indent="-228600" fontAlgn="base">
              <a:spcBef>
                <a:spcPct val="20000"/>
              </a:spcBef>
              <a:spcAft>
                <a:spcPct val="0"/>
              </a:spcAft>
              <a:buFont typeface="MetaPlusLF" pitchFamily="34" charset="0"/>
              <a:buChar char="•"/>
              <a:defRPr sz="1600"/>
            </a:lvl5pPr>
            <a:lvl6pPr marL="2514600" indent="-228600" defTabSz="914400">
              <a:spcBef>
                <a:spcPct val="20000"/>
              </a:spcBef>
              <a:buFont typeface="MetaPlusLF" pitchFamily="34" charset="0"/>
              <a:buChar char="•"/>
              <a:defRPr sz="2000"/>
            </a:lvl6pPr>
            <a:lvl7pPr marL="2971800" indent="-228600" defTabSz="914400">
              <a:spcBef>
                <a:spcPct val="20000"/>
              </a:spcBef>
              <a:buFont typeface="MetaPlusLF" pitchFamily="34" charset="0"/>
              <a:buChar char="•"/>
              <a:defRPr sz="2000"/>
            </a:lvl7pPr>
            <a:lvl8pPr marL="3429000" indent="-228600" defTabSz="914400">
              <a:spcBef>
                <a:spcPct val="20000"/>
              </a:spcBef>
              <a:buFont typeface="MetaPlusLF" pitchFamily="34" charset="0"/>
              <a:buChar char="•"/>
              <a:defRPr sz="2000"/>
            </a:lvl8pPr>
            <a:lvl9pPr marL="3886200" indent="-228600" defTabSz="914400">
              <a:spcBef>
                <a:spcPct val="20000"/>
              </a:spcBef>
              <a:buFont typeface="MetaPlusLF" pitchFamily="34" charset="0"/>
              <a:buChar char="•"/>
              <a:defRPr sz="2000"/>
            </a:lvl9pPr>
          </a:lstStyle>
          <a:p>
            <a:r>
              <a:rPr lang="de-DE" sz="1630" dirty="0">
                <a:sym typeface="Wingdings" panose="05000000000000000000" pitchFamily="2" charset="2"/>
              </a:rPr>
              <a:t> AI Maintenance</a:t>
            </a:r>
            <a:endParaRPr lang="de-DE" sz="1630" dirty="0"/>
          </a:p>
        </p:txBody>
      </p:sp>
      <p:pic>
        <p:nvPicPr>
          <p:cNvPr id="37" name="Grafik 36">
            <a:extLst>
              <a:ext uri="{FF2B5EF4-FFF2-40B4-BE49-F238E27FC236}">
                <a16:creationId xmlns:a16="http://schemas.microsoft.com/office/drawing/2014/main" id="{E037C008-E576-46EF-A9B2-FD521B760039}"/>
              </a:ext>
            </a:extLst>
          </p:cNvPr>
          <p:cNvPicPr>
            <a:picLocks noChangeAspect="1"/>
          </p:cNvPicPr>
          <p:nvPr/>
        </p:nvPicPr>
        <p:blipFill rotWithShape="1">
          <a:blip r:embed="rId12"/>
          <a:srcRect b="51119"/>
          <a:stretch/>
        </p:blipFill>
        <p:spPr>
          <a:xfrm>
            <a:off x="8036838" y="3662484"/>
            <a:ext cx="3659768" cy="1337284"/>
          </a:xfrm>
          <a:prstGeom prst="rect">
            <a:avLst/>
          </a:prstGeom>
        </p:spPr>
      </p:pic>
      <p:pic>
        <p:nvPicPr>
          <p:cNvPr id="38" name="Grafik 37">
            <a:extLst>
              <a:ext uri="{FF2B5EF4-FFF2-40B4-BE49-F238E27FC236}">
                <a16:creationId xmlns:a16="http://schemas.microsoft.com/office/drawing/2014/main" id="{E7F58986-3E35-4873-825C-FA75B3E8FAE8}"/>
              </a:ext>
            </a:extLst>
          </p:cNvPr>
          <p:cNvPicPr>
            <a:picLocks noChangeAspect="1"/>
          </p:cNvPicPr>
          <p:nvPr/>
        </p:nvPicPr>
        <p:blipFill rotWithShape="1">
          <a:blip r:embed="rId12"/>
          <a:srcRect t="50698"/>
          <a:stretch/>
        </p:blipFill>
        <p:spPr>
          <a:xfrm>
            <a:off x="8101501" y="3757122"/>
            <a:ext cx="3481643" cy="1283172"/>
          </a:xfrm>
          <a:prstGeom prst="rect">
            <a:avLst/>
          </a:prstGeom>
        </p:spPr>
      </p:pic>
    </p:spTree>
    <p:extLst>
      <p:ext uri="{BB962C8B-B14F-4D97-AF65-F5344CB8AC3E}">
        <p14:creationId xmlns:p14="http://schemas.microsoft.com/office/powerpoint/2010/main" val="19190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31" grpId="0" animBg="1"/>
      <p:bldP spid="33" grpId="0" animBg="1"/>
      <p:bldP spid="34"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389180" y="1428236"/>
            <a:ext cx="11425379" cy="513085"/>
          </a:xfrm>
        </p:spPr>
        <p:txBody>
          <a:bodyPr/>
          <a:lstStyle/>
          <a:p>
            <a:r>
              <a:rPr lang="de-DE" sz="2000" dirty="0"/>
              <a:t>Industry 4.0, </a:t>
            </a:r>
            <a:r>
              <a:rPr lang="de-DE" sz="2000" dirty="0" err="1"/>
              <a:t>Digitalisation</a:t>
            </a:r>
            <a:r>
              <a:rPr lang="de-DE" sz="2000" dirty="0"/>
              <a:t> and </a:t>
            </a:r>
            <a:r>
              <a:rPr lang="de-DE" sz="2000" dirty="0">
                <a:solidFill>
                  <a:srgbClr val="00B0F0"/>
                </a:solidFill>
              </a:rPr>
              <a:t>AI-</a:t>
            </a:r>
            <a:r>
              <a:rPr lang="de-DE" sz="2000" dirty="0" err="1">
                <a:solidFill>
                  <a:srgbClr val="00B0F0"/>
                </a:solidFill>
              </a:rPr>
              <a:t>driven</a:t>
            </a:r>
            <a:r>
              <a:rPr lang="de-DE" sz="2000" dirty="0">
                <a:solidFill>
                  <a:srgbClr val="00B0F0"/>
                </a:solidFill>
              </a:rPr>
              <a:t> Customer Projects</a:t>
            </a:r>
            <a:endParaRPr lang="de-DE" b="0" dirty="0"/>
          </a:p>
        </p:txBody>
      </p:sp>
      <p:sp>
        <p:nvSpPr>
          <p:cNvPr id="16" name="Rechteck 15">
            <a:extLst>
              <a:ext uri="{FF2B5EF4-FFF2-40B4-BE49-F238E27FC236}">
                <a16:creationId xmlns:a16="http://schemas.microsoft.com/office/drawing/2014/main" id="{6E96ADE6-B300-474E-A400-FFF132B99A22}"/>
              </a:ext>
            </a:extLst>
          </p:cNvPr>
          <p:cNvSpPr/>
          <p:nvPr/>
        </p:nvSpPr>
        <p:spPr>
          <a:xfrm>
            <a:off x="4077942" y="1895745"/>
            <a:ext cx="3863265" cy="4612110"/>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sp>
        <p:nvSpPr>
          <p:cNvPr id="17" name="Textfeld 3">
            <a:extLst>
              <a:ext uri="{FF2B5EF4-FFF2-40B4-BE49-F238E27FC236}">
                <a16:creationId xmlns:a16="http://schemas.microsoft.com/office/drawing/2014/main" id="{8280968F-55C2-46E9-900E-BA56DA9E9970}"/>
              </a:ext>
            </a:extLst>
          </p:cNvPr>
          <p:cNvSpPr txBox="1">
            <a:spLocks noChangeArrowheads="1"/>
          </p:cNvSpPr>
          <p:nvPr/>
        </p:nvSpPr>
        <p:spPr bwMode="auto">
          <a:xfrm>
            <a:off x="4189396" y="1960990"/>
            <a:ext cx="3751810" cy="2264338"/>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80780" lvl="1" indent="-180780" defTabSz="1194198">
              <a:spcAft>
                <a:spcPts val="599"/>
              </a:spcAft>
              <a:defRPr/>
            </a:pPr>
            <a:r>
              <a:rPr lang="en-US" sz="1631" b="1" dirty="0"/>
              <a:t>Flotation Cells</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Dec. Automation CPX-CEC, MTP optional</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Integrated sensors increase quality and output &gt;30%</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Substitution of positioners saves €/$</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Maintenance </a:t>
            </a:r>
            <a:r>
              <a:rPr lang="en-US" sz="1598" dirty="0" err="1">
                <a:latin typeface="MetaPlusLF" pitchFamily="2" charset="0"/>
              </a:rPr>
              <a:t>cylces</a:t>
            </a:r>
            <a:r>
              <a:rPr lang="en-US" sz="1598" dirty="0">
                <a:latin typeface="MetaPlusLF" pitchFamily="2" charset="0"/>
              </a:rPr>
              <a:t> reduced/planned</a:t>
            </a:r>
          </a:p>
          <a:p>
            <a:pPr marL="285442" lvl="1" indent="-285442" defTabSz="913414">
              <a:buClr>
                <a:srgbClr val="0091DC"/>
              </a:buClr>
              <a:buFont typeface="Wingdings" panose="05000000000000000000" pitchFamily="2" charset="2"/>
              <a:buChar char="§"/>
              <a:defRPr/>
            </a:pPr>
            <a:r>
              <a:rPr lang="en-US" sz="1598" dirty="0" err="1">
                <a:latin typeface="MetaPlusLF" pitchFamily="2" charset="0"/>
              </a:rPr>
              <a:t>Digitalisation</a:t>
            </a:r>
            <a:r>
              <a:rPr lang="en-US" sz="1598" dirty="0">
                <a:latin typeface="MetaPlusLF" pitchFamily="2" charset="0"/>
              </a:rPr>
              <a:t> and AI saves great money</a:t>
            </a:r>
          </a:p>
          <a:p>
            <a:pPr marL="285442" lvl="1" indent="-285442" defTabSz="913414">
              <a:buClr>
                <a:srgbClr val="0091DC"/>
              </a:buClr>
              <a:buFont typeface="Wingdings" panose="05000000000000000000" pitchFamily="2" charset="2"/>
              <a:buChar char="§"/>
              <a:defRPr/>
            </a:pPr>
            <a:endParaRPr lang="en-US" sz="1598" dirty="0">
              <a:solidFill>
                <a:srgbClr val="FF0000"/>
              </a:solidFill>
              <a:latin typeface="MetaPlusLF" pitchFamily="2" charset="0"/>
            </a:endParaRPr>
          </a:p>
          <a:p>
            <a:pPr marL="180780" lvl="1" indent="-180780" defTabSz="1194198">
              <a:spcAft>
                <a:spcPts val="599"/>
              </a:spcAft>
              <a:defRPr/>
            </a:pPr>
            <a:endParaRPr lang="de-DE" sz="1398" dirty="0">
              <a:solidFill>
                <a:srgbClr val="FF0000"/>
              </a:solidFill>
              <a:latin typeface="MetaPlusLF"/>
              <a:cs typeface="Arial" charset="0"/>
            </a:endParaRPr>
          </a:p>
        </p:txBody>
      </p:sp>
      <p:pic>
        <p:nvPicPr>
          <p:cNvPr id="12" name="Grafik 11">
            <a:extLst>
              <a:ext uri="{FF2B5EF4-FFF2-40B4-BE49-F238E27FC236}">
                <a16:creationId xmlns:a16="http://schemas.microsoft.com/office/drawing/2014/main" id="{3B855107-4ECE-49F7-95A7-A3BD6EEC4DBD}"/>
              </a:ext>
            </a:extLst>
          </p:cNvPr>
          <p:cNvPicPr>
            <a:picLocks noChangeAspect="1"/>
          </p:cNvPicPr>
          <p:nvPr/>
        </p:nvPicPr>
        <p:blipFill>
          <a:blip r:embed="rId5"/>
          <a:stretch>
            <a:fillRect/>
          </a:stretch>
        </p:blipFill>
        <p:spPr>
          <a:xfrm>
            <a:off x="5058981" y="4532775"/>
            <a:ext cx="2762898" cy="1904967"/>
          </a:xfrm>
          <a:prstGeom prst="rect">
            <a:avLst/>
          </a:prstGeom>
        </p:spPr>
      </p:pic>
      <p:pic>
        <p:nvPicPr>
          <p:cNvPr id="13" name="Grafik 12">
            <a:extLst>
              <a:ext uri="{FF2B5EF4-FFF2-40B4-BE49-F238E27FC236}">
                <a16:creationId xmlns:a16="http://schemas.microsoft.com/office/drawing/2014/main" id="{17EC7D53-5C89-476D-9E5C-94928FEB0531}"/>
              </a:ext>
            </a:extLst>
          </p:cNvPr>
          <p:cNvPicPr>
            <a:picLocks noChangeAspect="1"/>
          </p:cNvPicPr>
          <p:nvPr/>
        </p:nvPicPr>
        <p:blipFill>
          <a:blip r:embed="rId6"/>
          <a:stretch>
            <a:fillRect/>
          </a:stretch>
        </p:blipFill>
        <p:spPr>
          <a:xfrm>
            <a:off x="4288450" y="4103953"/>
            <a:ext cx="1466959" cy="2040253"/>
          </a:xfrm>
          <a:prstGeom prst="rect">
            <a:avLst/>
          </a:prstGeom>
        </p:spPr>
      </p:pic>
      <p:sp>
        <p:nvSpPr>
          <p:cNvPr id="19" name="Rechteck 18">
            <a:extLst>
              <a:ext uri="{FF2B5EF4-FFF2-40B4-BE49-F238E27FC236}">
                <a16:creationId xmlns:a16="http://schemas.microsoft.com/office/drawing/2014/main" id="{14B5DBC5-258F-40E1-8F65-44A6B33AB130}"/>
              </a:ext>
            </a:extLst>
          </p:cNvPr>
          <p:cNvSpPr/>
          <p:nvPr/>
        </p:nvSpPr>
        <p:spPr>
          <a:xfrm>
            <a:off x="8040675" y="1895745"/>
            <a:ext cx="3863265" cy="4612110"/>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sp>
        <p:nvSpPr>
          <p:cNvPr id="20" name="Textfeld 3">
            <a:extLst>
              <a:ext uri="{FF2B5EF4-FFF2-40B4-BE49-F238E27FC236}">
                <a16:creationId xmlns:a16="http://schemas.microsoft.com/office/drawing/2014/main" id="{1C5E243C-A2DA-446E-BBE3-40AE9A636879}"/>
              </a:ext>
            </a:extLst>
          </p:cNvPr>
          <p:cNvSpPr txBox="1">
            <a:spLocks noChangeArrowheads="1"/>
          </p:cNvSpPr>
          <p:nvPr/>
        </p:nvSpPr>
        <p:spPr bwMode="auto">
          <a:xfrm>
            <a:off x="8152130" y="1960990"/>
            <a:ext cx="3751810" cy="2756139"/>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80780" lvl="1" indent="-180780" defTabSz="1194198">
              <a:spcAft>
                <a:spcPts val="599"/>
              </a:spcAft>
              <a:defRPr/>
            </a:pPr>
            <a:r>
              <a:rPr lang="en-US" sz="1631" b="1" dirty="0"/>
              <a:t>Clean Docks</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Dec. Automation CPX-CEC, MTP optional</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Autonomous and flexible stations can be pre-assembled and pre–tested.</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All data </a:t>
            </a:r>
            <a:r>
              <a:rPr lang="en-US" sz="1598" dirty="0" err="1">
                <a:latin typeface="MetaPlusLF" pitchFamily="2" charset="0"/>
              </a:rPr>
              <a:t>analysed</a:t>
            </a:r>
            <a:r>
              <a:rPr lang="en-US" sz="1598" dirty="0">
                <a:latin typeface="MetaPlusLF" pitchFamily="2" charset="0"/>
              </a:rPr>
              <a:t> on site / real time</a:t>
            </a:r>
            <a:br>
              <a:rPr lang="en-US" sz="1598" dirty="0">
                <a:latin typeface="MetaPlusLF" pitchFamily="2" charset="0"/>
              </a:rPr>
            </a:br>
            <a:r>
              <a:rPr lang="en-US" sz="1598" dirty="0">
                <a:latin typeface="MetaPlusLF" pitchFamily="2" charset="0"/>
                <a:sym typeface="Wingdings" panose="05000000000000000000" pitchFamily="2" charset="2"/>
              </a:rPr>
              <a:t> quality improvement  OEE</a:t>
            </a:r>
            <a:endParaRPr lang="en-US" sz="1598" dirty="0">
              <a:latin typeface="MetaPlusLF" pitchFamily="2" charset="0"/>
            </a:endParaRPr>
          </a:p>
          <a:p>
            <a:pPr marL="285442" lvl="1" indent="-285442" defTabSz="913414">
              <a:buClr>
                <a:srgbClr val="0091DC"/>
              </a:buClr>
              <a:buFont typeface="Wingdings" panose="05000000000000000000" pitchFamily="2" charset="2"/>
              <a:buChar char="§"/>
              <a:defRPr/>
            </a:pPr>
            <a:r>
              <a:rPr lang="en-US" sz="1598" dirty="0">
                <a:latin typeface="MetaPlusLF" pitchFamily="2" charset="0"/>
              </a:rPr>
              <a:t>Maintenance </a:t>
            </a:r>
            <a:r>
              <a:rPr lang="en-US" sz="1598" dirty="0" err="1">
                <a:latin typeface="MetaPlusLF" pitchFamily="2" charset="0"/>
              </a:rPr>
              <a:t>cylces</a:t>
            </a:r>
            <a:r>
              <a:rPr lang="en-US" sz="1598" dirty="0">
                <a:latin typeface="MetaPlusLF" pitchFamily="2" charset="0"/>
              </a:rPr>
              <a:t> reduced/planned</a:t>
            </a:r>
          </a:p>
          <a:p>
            <a:pPr marL="285442" lvl="1" indent="-285442" defTabSz="913414">
              <a:buClr>
                <a:srgbClr val="0091DC"/>
              </a:buClr>
              <a:buFont typeface="Wingdings" panose="05000000000000000000" pitchFamily="2" charset="2"/>
              <a:buChar char="§"/>
              <a:defRPr/>
            </a:pPr>
            <a:r>
              <a:rPr lang="en-US" sz="1598" dirty="0">
                <a:latin typeface="MetaPlusLF" pitchFamily="2" charset="0"/>
              </a:rPr>
              <a:t>AI also monitors and predicts pipe transport of granulate</a:t>
            </a:r>
          </a:p>
          <a:p>
            <a:pPr marL="285442" lvl="1" indent="-285442" defTabSz="913414">
              <a:buClr>
                <a:srgbClr val="0091DC"/>
              </a:buClr>
              <a:buFont typeface="Wingdings" panose="05000000000000000000" pitchFamily="2" charset="2"/>
              <a:buChar char="§"/>
              <a:defRPr/>
            </a:pPr>
            <a:endParaRPr lang="en-US" sz="1598" dirty="0">
              <a:solidFill>
                <a:srgbClr val="FF0000"/>
              </a:solidFill>
              <a:latin typeface="MetaPlusLF" pitchFamily="2" charset="0"/>
            </a:endParaRPr>
          </a:p>
          <a:p>
            <a:pPr marL="180780" lvl="1" indent="-180780" defTabSz="1194198">
              <a:spcAft>
                <a:spcPts val="599"/>
              </a:spcAft>
              <a:defRPr/>
            </a:pPr>
            <a:endParaRPr lang="de-DE" sz="1398" dirty="0">
              <a:solidFill>
                <a:srgbClr val="FF0000"/>
              </a:solidFill>
              <a:latin typeface="MetaPlusLF"/>
              <a:cs typeface="Arial" charset="0"/>
            </a:endParaRPr>
          </a:p>
        </p:txBody>
      </p:sp>
      <p:pic>
        <p:nvPicPr>
          <p:cNvPr id="28" name="Grafik 27">
            <a:extLst>
              <a:ext uri="{FF2B5EF4-FFF2-40B4-BE49-F238E27FC236}">
                <a16:creationId xmlns:a16="http://schemas.microsoft.com/office/drawing/2014/main" id="{B2042784-8553-47E2-B810-25B128CEC886}"/>
              </a:ext>
            </a:extLst>
          </p:cNvPr>
          <p:cNvPicPr>
            <a:picLocks noChangeAspect="1"/>
          </p:cNvPicPr>
          <p:nvPr/>
        </p:nvPicPr>
        <p:blipFill rotWithShape="1">
          <a:blip r:embed="rId7"/>
          <a:srcRect l="65921" t="32143" r="8074" b="17497"/>
          <a:stretch/>
        </p:blipFill>
        <p:spPr>
          <a:xfrm>
            <a:off x="8156935" y="4509919"/>
            <a:ext cx="1666092" cy="1927824"/>
          </a:xfrm>
          <a:prstGeom prst="rect">
            <a:avLst/>
          </a:prstGeom>
        </p:spPr>
      </p:pic>
      <p:pic>
        <p:nvPicPr>
          <p:cNvPr id="31" name="Grafik 30">
            <a:extLst>
              <a:ext uri="{FF2B5EF4-FFF2-40B4-BE49-F238E27FC236}">
                <a16:creationId xmlns:a16="http://schemas.microsoft.com/office/drawing/2014/main" id="{21ECDAB0-C196-4D9D-AA3F-2A747053788A}"/>
              </a:ext>
            </a:extLst>
          </p:cNvPr>
          <p:cNvPicPr>
            <a:picLocks noChangeAspect="1"/>
          </p:cNvPicPr>
          <p:nvPr/>
        </p:nvPicPr>
        <p:blipFill rotWithShape="1">
          <a:blip r:embed="rId7"/>
          <a:srcRect l="67301" t="32143" r="19516" b="45564"/>
          <a:stretch/>
        </p:blipFill>
        <p:spPr>
          <a:xfrm>
            <a:off x="9875273" y="4509919"/>
            <a:ext cx="1907983" cy="1927824"/>
          </a:xfrm>
          <a:prstGeom prst="rect">
            <a:avLst/>
          </a:prstGeom>
        </p:spPr>
      </p:pic>
      <p:pic>
        <p:nvPicPr>
          <p:cNvPr id="44034" name="Picture 2" descr="Bildergebnis für festo DFPI">
            <a:extLst>
              <a:ext uri="{FF2B5EF4-FFF2-40B4-BE49-F238E27FC236}">
                <a16:creationId xmlns:a16="http://schemas.microsoft.com/office/drawing/2014/main" id="{57EBBECC-646A-439B-92C8-66F79AE628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5257" y="4037361"/>
            <a:ext cx="1533577" cy="2400381"/>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887605AB-F78C-4EBC-88E7-D10BA92701AD}"/>
              </a:ext>
            </a:extLst>
          </p:cNvPr>
          <p:cNvSpPr/>
          <p:nvPr/>
        </p:nvSpPr>
        <p:spPr>
          <a:xfrm>
            <a:off x="202372" y="1902575"/>
            <a:ext cx="3807792" cy="4645244"/>
          </a:xfrm>
          <a:prstGeom prst="rect">
            <a:avLst/>
          </a:prstGeom>
          <a:solidFill>
            <a:srgbClr val="FFFFFF"/>
          </a:solidFill>
          <a:ln w="3175" cap="flat" cmpd="sng" algn="ctr">
            <a:solidFill>
              <a:srgbClr val="0091DC"/>
            </a:solidFill>
            <a:prstDash val="solid"/>
          </a:ln>
          <a:effectLst/>
        </p:spPr>
        <p:txBody>
          <a:bodyPr rtlCol="0" anchor="ctr"/>
          <a:lstStyle/>
          <a:p>
            <a:pPr algn="ctr" defTabSz="913414">
              <a:defRPr/>
            </a:pPr>
            <a:endParaRPr lang="de-DE" sz="1598" kern="0">
              <a:solidFill>
                <a:srgbClr val="000000"/>
              </a:solidFill>
              <a:latin typeface="MetaPlusLF"/>
            </a:endParaRPr>
          </a:p>
        </p:txBody>
      </p:sp>
      <p:pic>
        <p:nvPicPr>
          <p:cNvPr id="18" name="Grafik 17">
            <a:extLst>
              <a:ext uri="{FF2B5EF4-FFF2-40B4-BE49-F238E27FC236}">
                <a16:creationId xmlns:a16="http://schemas.microsoft.com/office/drawing/2014/main" id="{317ADBEE-3F59-4442-B3AA-E34B4D6BFF76}"/>
              </a:ext>
            </a:extLst>
          </p:cNvPr>
          <p:cNvPicPr>
            <a:picLocks noChangeAspect="1"/>
          </p:cNvPicPr>
          <p:nvPr/>
        </p:nvPicPr>
        <p:blipFill rotWithShape="1">
          <a:blip r:embed="rId9"/>
          <a:srcRect l="5916"/>
          <a:stretch/>
        </p:blipFill>
        <p:spPr>
          <a:xfrm flipH="1">
            <a:off x="1949885" y="4230931"/>
            <a:ext cx="1977237" cy="1760370"/>
          </a:xfrm>
          <a:prstGeom prst="rect">
            <a:avLst/>
          </a:prstGeom>
        </p:spPr>
      </p:pic>
      <p:sp>
        <p:nvSpPr>
          <p:cNvPr id="21" name="Inhaltsplatzhalter 2">
            <a:extLst>
              <a:ext uri="{FF2B5EF4-FFF2-40B4-BE49-F238E27FC236}">
                <a16:creationId xmlns:a16="http://schemas.microsoft.com/office/drawing/2014/main" id="{295B4319-632F-4F2F-8A8D-CDCE29C562C7}"/>
              </a:ext>
            </a:extLst>
          </p:cNvPr>
          <p:cNvSpPr txBox="1">
            <a:spLocks/>
          </p:cNvSpPr>
          <p:nvPr>
            <p:custDataLst>
              <p:tags r:id="rId2"/>
            </p:custDataLst>
          </p:nvPr>
        </p:nvSpPr>
        <p:spPr>
          <a:xfrm>
            <a:off x="283193" y="6137167"/>
            <a:ext cx="1823075" cy="373960"/>
          </a:xfrm>
          <a:prstGeom prst="rect">
            <a:avLst/>
          </a:prstGeom>
          <a:solidFill>
            <a:schemeClr val="accent4">
              <a:lumMod val="40000"/>
              <a:lumOff val="60000"/>
              <a:alpha val="85000"/>
            </a:schemeClr>
          </a:solidFill>
        </p:spPr>
        <p:txBody>
          <a:bodyPr lIns="107886" tIns="71924" rIns="0" bIns="0"/>
          <a:lstStyle>
            <a:lvl1pPr marL="342900" indent="-342900" algn="l" rtl="0" eaLnBrk="1" fontAlgn="base" hangingPunct="1">
              <a:spcBef>
                <a:spcPct val="20000"/>
              </a:spcBef>
              <a:spcAft>
                <a:spcPct val="0"/>
              </a:spcAft>
              <a:buFont typeface="MetaPlusLF" pitchFamily="2" charset="0"/>
              <a:buAutoNum type="arabicPeriod"/>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MetaPlusLF"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MetaPlusLF" pitchFamily="34" charset="0"/>
              <a:buChar char="•"/>
              <a:defRPr sz="2000" kern="1200">
                <a:solidFill>
                  <a:schemeClr val="tx1"/>
                </a:solidFill>
                <a:latin typeface="+mn-lt"/>
                <a:ea typeface="+mn-ea"/>
                <a:cs typeface="+mn-cs"/>
              </a:defRPr>
            </a:lvl9pPr>
          </a:lstStyle>
          <a:p>
            <a:pPr marL="0" indent="0" defTabSz="913414">
              <a:buNone/>
              <a:defRPr/>
            </a:pPr>
            <a:r>
              <a:rPr lang="de-DE" sz="1630" b="1" dirty="0">
                <a:solidFill>
                  <a:srgbClr val="000000"/>
                </a:solidFill>
                <a:latin typeface="MetaPlusLF"/>
                <a:sym typeface="Wingdings" panose="05000000000000000000" pitchFamily="2" charset="2"/>
              </a:rPr>
              <a:t> AI </a:t>
            </a:r>
            <a:r>
              <a:rPr lang="de-DE" sz="1630" b="1" dirty="0" err="1">
                <a:solidFill>
                  <a:srgbClr val="000000"/>
                </a:solidFill>
                <a:latin typeface="MetaPlusLF"/>
                <a:sym typeface="Wingdings" panose="05000000000000000000" pitchFamily="2" charset="2"/>
              </a:rPr>
              <a:t>Energy+OEE</a:t>
            </a:r>
            <a:endParaRPr lang="de-DE" sz="1426" b="1" dirty="0">
              <a:solidFill>
                <a:srgbClr val="000000"/>
              </a:solidFill>
              <a:latin typeface="MetaPlusLF"/>
            </a:endParaRPr>
          </a:p>
        </p:txBody>
      </p:sp>
      <p:sp>
        <p:nvSpPr>
          <p:cNvPr id="22" name="Textfeld 3">
            <a:extLst>
              <a:ext uri="{FF2B5EF4-FFF2-40B4-BE49-F238E27FC236}">
                <a16:creationId xmlns:a16="http://schemas.microsoft.com/office/drawing/2014/main" id="{EA82F4F7-4B62-431D-8EE6-04A348D98DC6}"/>
              </a:ext>
            </a:extLst>
          </p:cNvPr>
          <p:cNvSpPr txBox="1">
            <a:spLocks noChangeArrowheads="1"/>
          </p:cNvSpPr>
          <p:nvPr/>
        </p:nvSpPr>
        <p:spPr bwMode="auto">
          <a:xfrm>
            <a:off x="338820" y="1994378"/>
            <a:ext cx="3680809" cy="2335639"/>
          </a:xfrm>
          <a:prstGeom prst="rect">
            <a:avLst/>
          </a:prstGeom>
          <a:noFill/>
          <a:ln>
            <a:noFill/>
          </a:ln>
        </p:spPr>
        <p:txBody>
          <a:bodyPr wrap="square" lIns="0" tIns="0" rIns="0" bIns="0" anchor="t">
            <a:spAutoFit/>
          </a:bodyPr>
          <a:lstStyle>
            <a:defPPr>
              <a:defRPr lang="en-US"/>
            </a:defPPr>
            <a:lvl1pPr marL="179388" indent="-179388" eaLnBrk="0" hangingPunct="0">
              <a:spcAft>
                <a:spcPts val="0"/>
              </a:spcAft>
              <a:buFont typeface="Arial" charset="0"/>
              <a:buChar char="•"/>
              <a:defRPr sz="1200">
                <a:latin typeface="MetaPlusLF" pitchFamily="2"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lvl="1" indent="0" defTabSz="1194198">
              <a:spcAft>
                <a:spcPts val="599"/>
              </a:spcAft>
              <a:defRPr/>
            </a:pPr>
            <a:r>
              <a:rPr lang="de-DE" sz="1631" b="1" dirty="0">
                <a:solidFill>
                  <a:srgbClr val="000000"/>
                </a:solidFill>
                <a:latin typeface="MetaPlusLF"/>
                <a:cs typeface="Arial" charset="0"/>
              </a:rPr>
              <a:t>Performance and </a:t>
            </a:r>
            <a:r>
              <a:rPr lang="de-DE" sz="1631" b="1" dirty="0" err="1">
                <a:solidFill>
                  <a:srgbClr val="000000"/>
                </a:solidFill>
                <a:latin typeface="MetaPlusLF"/>
                <a:cs typeface="Arial" charset="0"/>
              </a:rPr>
              <a:t>energy</a:t>
            </a:r>
            <a:r>
              <a:rPr lang="de-DE" sz="1631" b="1" dirty="0">
                <a:solidFill>
                  <a:srgbClr val="000000"/>
                </a:solidFill>
                <a:latin typeface="MetaPlusLF"/>
                <a:cs typeface="Arial" charset="0"/>
              </a:rPr>
              <a:t> </a:t>
            </a:r>
            <a:r>
              <a:rPr lang="de-DE" sz="1631" b="1" dirty="0" err="1">
                <a:solidFill>
                  <a:srgbClr val="000000"/>
                </a:solidFill>
                <a:latin typeface="MetaPlusLF"/>
                <a:cs typeface="Arial" charset="0"/>
              </a:rPr>
              <a:t>optimisation</a:t>
            </a:r>
            <a:r>
              <a:rPr lang="de-DE" sz="1631" b="1" dirty="0">
                <a:solidFill>
                  <a:srgbClr val="000000"/>
                </a:solidFill>
                <a:latin typeface="MetaPlusLF"/>
                <a:cs typeface="Arial" charset="0"/>
              </a:rPr>
              <a:t> on</a:t>
            </a:r>
            <a:br>
              <a:rPr lang="de-DE" sz="1631" b="1" dirty="0">
                <a:solidFill>
                  <a:srgbClr val="000000"/>
                </a:solidFill>
                <a:latin typeface="MetaPlusLF"/>
                <a:cs typeface="Arial" charset="0"/>
              </a:rPr>
            </a:br>
            <a:r>
              <a:rPr lang="de-DE" sz="1631" b="1" dirty="0" err="1">
                <a:solidFill>
                  <a:srgbClr val="000000"/>
                </a:solidFill>
                <a:latin typeface="MetaPlusLF"/>
                <a:cs typeface="Arial" charset="0"/>
              </a:rPr>
              <a:t>curing</a:t>
            </a:r>
            <a:r>
              <a:rPr lang="de-DE" sz="1631" b="1" dirty="0">
                <a:solidFill>
                  <a:srgbClr val="000000"/>
                </a:solidFill>
                <a:latin typeface="MetaPlusLF"/>
                <a:cs typeface="Arial" charset="0"/>
              </a:rPr>
              <a:t> press: Solution Concept +15%</a:t>
            </a:r>
          </a:p>
          <a:p>
            <a:pPr marL="285442" indent="-285442" defTabSz="913414">
              <a:buClr>
                <a:srgbClr val="0091DC"/>
              </a:buClr>
              <a:buFont typeface="Wingdings" panose="05000000000000000000" pitchFamily="2" charset="2"/>
              <a:buChar char="§"/>
              <a:defRPr/>
            </a:pPr>
            <a:r>
              <a:rPr lang="en-US" sz="1631" dirty="0">
                <a:solidFill>
                  <a:srgbClr val="000000"/>
                </a:solidFill>
                <a:latin typeface="+mn-lt"/>
              </a:rPr>
              <a:t>Digital pneumatics with Festo Motion Terminal: closed-loop circuits, programmable ramps, data acquisition</a:t>
            </a:r>
          </a:p>
          <a:p>
            <a:pPr marL="0" indent="0" defTabSz="913414">
              <a:buClr>
                <a:srgbClr val="0091DC"/>
              </a:buClr>
              <a:buNone/>
              <a:defRPr/>
            </a:pPr>
            <a:r>
              <a:rPr lang="en-US" sz="1631" b="1" dirty="0">
                <a:solidFill>
                  <a:srgbClr val="000000"/>
                </a:solidFill>
              </a:rPr>
              <a:t>Multi-Step approach:</a:t>
            </a:r>
          </a:p>
          <a:p>
            <a:pPr marL="285442" indent="-285442" defTabSz="913414">
              <a:buClr>
                <a:srgbClr val="0091DC"/>
              </a:buClr>
              <a:buFont typeface="Wingdings" panose="05000000000000000000" pitchFamily="2" charset="2"/>
              <a:buChar char="§"/>
              <a:defRPr/>
            </a:pPr>
            <a:r>
              <a:rPr lang="en-US" sz="1631" dirty="0">
                <a:solidFill>
                  <a:srgbClr val="000000"/>
                </a:solidFill>
              </a:rPr>
              <a:t>VTEM: Data + hardware improvements</a:t>
            </a:r>
          </a:p>
          <a:p>
            <a:pPr marL="285442" indent="-285442" defTabSz="913414">
              <a:buClr>
                <a:srgbClr val="0091DC"/>
              </a:buClr>
              <a:buFont typeface="Wingdings" panose="05000000000000000000" pitchFamily="2" charset="2"/>
              <a:buChar char="§"/>
              <a:defRPr/>
            </a:pPr>
            <a:r>
              <a:rPr lang="en-US" sz="1631" dirty="0">
                <a:solidFill>
                  <a:srgbClr val="000000"/>
                </a:solidFill>
              </a:rPr>
              <a:t>Data and IoT connectivity, e.g. energy</a:t>
            </a:r>
          </a:p>
          <a:p>
            <a:pPr marL="285442" indent="-285442" defTabSz="913414">
              <a:buClr>
                <a:srgbClr val="0091DC"/>
              </a:buClr>
              <a:buFont typeface="Wingdings" panose="05000000000000000000" pitchFamily="2" charset="2"/>
              <a:buChar char="§"/>
              <a:defRPr/>
            </a:pPr>
            <a:r>
              <a:rPr lang="en-US" sz="1631" dirty="0">
                <a:solidFill>
                  <a:srgbClr val="000000"/>
                </a:solidFill>
              </a:rPr>
              <a:t>AI improvements</a:t>
            </a:r>
            <a:endParaRPr lang="de-DE" sz="1631" dirty="0">
              <a:solidFill>
                <a:srgbClr val="000000"/>
              </a:solidFill>
              <a:latin typeface="MetaPlusLF"/>
              <a:cs typeface="Arial" charset="0"/>
            </a:endParaRPr>
          </a:p>
        </p:txBody>
      </p:sp>
      <p:pic>
        <p:nvPicPr>
          <p:cNvPr id="24" name="Grafik 23">
            <a:extLst>
              <a:ext uri="{FF2B5EF4-FFF2-40B4-BE49-F238E27FC236}">
                <a16:creationId xmlns:a16="http://schemas.microsoft.com/office/drawing/2014/main" id="{72961430-E06E-47B0-8B14-D932F4E6C896}"/>
              </a:ext>
            </a:extLst>
          </p:cNvPr>
          <p:cNvPicPr>
            <a:picLocks noChangeAspect="1"/>
          </p:cNvPicPr>
          <p:nvPr/>
        </p:nvPicPr>
        <p:blipFill>
          <a:blip r:embed="rId10">
            <a:clrChange>
              <a:clrFrom>
                <a:srgbClr val="000000">
                  <a:alpha val="0"/>
                </a:srgbClr>
              </a:clrFrom>
              <a:clrTo>
                <a:srgbClr val="000000">
                  <a:alpha val="0"/>
                </a:srgbClr>
              </a:clrTo>
            </a:clrChange>
          </a:blip>
          <a:stretch>
            <a:fillRect/>
          </a:stretch>
        </p:blipFill>
        <p:spPr>
          <a:xfrm>
            <a:off x="1145903" y="4923288"/>
            <a:ext cx="2284277" cy="1213735"/>
          </a:xfrm>
          <a:prstGeom prst="rect">
            <a:avLst/>
          </a:prstGeom>
        </p:spPr>
      </p:pic>
    </p:spTree>
    <p:extLst>
      <p:ext uri="{BB962C8B-B14F-4D97-AF65-F5344CB8AC3E}">
        <p14:creationId xmlns:p14="http://schemas.microsoft.com/office/powerpoint/2010/main" val="324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animBg="1"/>
      <p:bldP spid="20" grpId="0"/>
      <p:bldP spid="15" grpId="0" animBg="1"/>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309777-5D22-4110-9669-ED9EC1E13C06}"/>
              </a:ext>
            </a:extLst>
          </p:cNvPr>
          <p:cNvSpPr>
            <a:spLocks noGrp="1"/>
          </p:cNvSpPr>
          <p:nvPr>
            <p:ph type="title"/>
          </p:nvPr>
        </p:nvSpPr>
        <p:spPr/>
        <p:txBody>
          <a:bodyPr/>
          <a:lstStyle/>
          <a:p>
            <a:r>
              <a:rPr lang="de-DE" sz="2100" dirty="0"/>
              <a:t>Details: AI Analytics and </a:t>
            </a:r>
            <a:r>
              <a:rPr lang="de-DE" sz="2100" dirty="0" err="1"/>
              <a:t>Optimisation</a:t>
            </a:r>
            <a:r>
              <a:rPr lang="de-DE" sz="2100" dirty="0"/>
              <a:t> on PID-controllers </a:t>
            </a:r>
            <a:r>
              <a:rPr lang="en-US" sz="2000" b="0" dirty="0">
                <a:effectLst/>
                <a:latin typeface="Calibri" panose="020F0502020204030204" pitchFamily="34" charset="0"/>
                <a:ea typeface="Calibri" panose="020F0502020204030204" pitchFamily="34" charset="0"/>
                <a:cs typeface="Calibri" panose="020F0502020204030204" pitchFamily="34" charset="0"/>
              </a:rPr>
              <a:t>(PIMS = PI system of </a:t>
            </a:r>
            <a:r>
              <a:rPr lang="en-US" sz="2000" b="0" dirty="0" err="1">
                <a:effectLst/>
                <a:latin typeface="Calibri" panose="020F0502020204030204" pitchFamily="34" charset="0"/>
                <a:ea typeface="Calibri" panose="020F0502020204030204" pitchFamily="34" charset="0"/>
                <a:cs typeface="Calibri" panose="020F0502020204030204" pitchFamily="34" charset="0"/>
              </a:rPr>
              <a:t>OSIsoft</a:t>
            </a:r>
            <a:r>
              <a:rPr lang="en-US" sz="2000" b="0" dirty="0">
                <a:effectLst/>
                <a:latin typeface="Calibri" panose="020F0502020204030204" pitchFamily="34" charset="0"/>
                <a:ea typeface="Calibri" panose="020F0502020204030204" pitchFamily="34" charset="0"/>
                <a:cs typeface="Calibri" panose="020F0502020204030204" pitchFamily="34" charset="0"/>
              </a:rPr>
              <a:t>, “data lake”) </a:t>
            </a:r>
            <a:endParaRPr lang="de-DE" sz="2100" dirty="0"/>
          </a:p>
        </p:txBody>
      </p:sp>
      <p:sp>
        <p:nvSpPr>
          <p:cNvPr id="4" name="Textplatzhalter 3">
            <a:extLst>
              <a:ext uri="{FF2B5EF4-FFF2-40B4-BE49-F238E27FC236}">
                <a16:creationId xmlns:a16="http://schemas.microsoft.com/office/drawing/2014/main" id="{C3484F42-3E9F-4AF4-8B40-3815D3853B3C}"/>
              </a:ext>
            </a:extLst>
          </p:cNvPr>
          <p:cNvSpPr>
            <a:spLocks noGrp="1"/>
          </p:cNvSpPr>
          <p:nvPr>
            <p:ph type="body" sz="quarter" idx="12"/>
          </p:nvPr>
        </p:nvSpPr>
        <p:spPr/>
        <p:txBody>
          <a:bodyPr/>
          <a:lstStyle/>
          <a:p>
            <a:r>
              <a:rPr lang="de-DE" sz="1600" dirty="0"/>
              <a:t>Classification and </a:t>
            </a:r>
            <a:r>
              <a:rPr lang="de-DE" sz="1600" dirty="0" err="1"/>
              <a:t>Anomaly</a:t>
            </a:r>
            <a:r>
              <a:rPr lang="de-DE" sz="1600" dirty="0"/>
              <a:t> </a:t>
            </a:r>
            <a:r>
              <a:rPr lang="de-DE" sz="1600" dirty="0" err="1"/>
              <a:t>Detection</a:t>
            </a:r>
            <a:r>
              <a:rPr lang="de-DE" sz="1600" dirty="0"/>
              <a:t> on </a:t>
            </a:r>
            <a:r>
              <a:rPr lang="de-DE" sz="1600" dirty="0">
                <a:solidFill>
                  <a:srgbClr val="00B0F0"/>
                </a:solidFill>
              </a:rPr>
              <a:t>PID </a:t>
            </a:r>
            <a:r>
              <a:rPr lang="de-DE" sz="1600" dirty="0" err="1">
                <a:solidFill>
                  <a:srgbClr val="00B0F0"/>
                </a:solidFill>
              </a:rPr>
              <a:t>controllers</a:t>
            </a:r>
            <a:r>
              <a:rPr lang="de-DE" sz="1600" dirty="0">
                <a:solidFill>
                  <a:srgbClr val="00B0F0"/>
                </a:solidFill>
              </a:rPr>
              <a:t> </a:t>
            </a:r>
            <a:r>
              <a:rPr lang="de-DE" sz="1600" dirty="0" err="1">
                <a:solidFill>
                  <a:srgbClr val="00B0F0"/>
                </a:solidFill>
              </a:rPr>
              <a:t>from</a:t>
            </a:r>
            <a:r>
              <a:rPr lang="de-DE" sz="1600" dirty="0">
                <a:solidFill>
                  <a:srgbClr val="00B0F0"/>
                </a:solidFill>
              </a:rPr>
              <a:t> </a:t>
            </a:r>
            <a:r>
              <a:rPr lang="de-DE" sz="1600" dirty="0" err="1">
                <a:solidFill>
                  <a:srgbClr val="00B0F0"/>
                </a:solidFill>
              </a:rPr>
              <a:t>many</a:t>
            </a:r>
            <a:r>
              <a:rPr lang="de-DE" sz="1600" dirty="0">
                <a:solidFill>
                  <a:srgbClr val="00B0F0"/>
                </a:solidFill>
              </a:rPr>
              <a:t> </a:t>
            </a:r>
            <a:r>
              <a:rPr lang="de-DE" sz="1600" dirty="0" err="1">
                <a:solidFill>
                  <a:srgbClr val="00B0F0"/>
                </a:solidFill>
              </a:rPr>
              <a:t>suppliers</a:t>
            </a:r>
            <a:r>
              <a:rPr lang="de-DE" sz="1600" dirty="0">
                <a:solidFill>
                  <a:srgbClr val="00B0F0"/>
                </a:solidFill>
              </a:rPr>
              <a:t>/plants</a:t>
            </a:r>
          </a:p>
        </p:txBody>
      </p:sp>
      <p:sp>
        <p:nvSpPr>
          <p:cNvPr id="8" name="Textfeld 7">
            <a:extLst>
              <a:ext uri="{FF2B5EF4-FFF2-40B4-BE49-F238E27FC236}">
                <a16:creationId xmlns:a16="http://schemas.microsoft.com/office/drawing/2014/main" id="{C0886677-AD0F-4CC3-B180-1400B9F5A6FF}"/>
              </a:ext>
            </a:extLst>
          </p:cNvPr>
          <p:cNvSpPr txBox="1"/>
          <p:nvPr/>
        </p:nvSpPr>
        <p:spPr>
          <a:xfrm>
            <a:off x="256814" y="2548593"/>
            <a:ext cx="6537276" cy="4031873"/>
          </a:xfrm>
          <a:prstGeom prst="rect">
            <a:avLst/>
          </a:prstGeom>
          <a:noFill/>
        </p:spPr>
        <p:txBody>
          <a:bodyPr wrap="square">
            <a:spAutoFit/>
          </a:bodyPr>
          <a:lstStyle/>
          <a:p>
            <a:r>
              <a:rPr lang="en-US" sz="1600" b="1" dirty="0">
                <a:latin typeface="+mj-lt"/>
                <a:ea typeface="Times New Roman" panose="02020603050405020304" pitchFamily="18" charset="0"/>
              </a:rPr>
              <a:t>Customer challenge: </a:t>
            </a:r>
            <a:br>
              <a:rPr lang="en-US" sz="1600" b="1" dirty="0">
                <a:latin typeface="+mj-lt"/>
                <a:ea typeface="Times New Roman" panose="02020603050405020304" pitchFamily="18" charset="0"/>
              </a:rPr>
            </a:br>
            <a:r>
              <a:rPr lang="en-US" sz="1600" dirty="0">
                <a:latin typeface="+mj-lt"/>
                <a:ea typeface="Times New Roman" panose="02020603050405020304" pitchFamily="18" charset="0"/>
              </a:rPr>
              <a:t>PIMS = Plant Information Management System contains PID controller data in 2-5 sec. sampling rates from all PID suppliers.</a:t>
            </a:r>
            <a:br>
              <a:rPr lang="en-US" sz="1600" dirty="0">
                <a:latin typeface="+mj-lt"/>
                <a:ea typeface="Times New Roman" panose="02020603050405020304" pitchFamily="18" charset="0"/>
              </a:rPr>
            </a:br>
            <a:r>
              <a:rPr lang="en-US" sz="1600" dirty="0">
                <a:latin typeface="+mj-lt"/>
                <a:ea typeface="Times New Roman" panose="02020603050405020304" pitchFamily="18" charset="0"/>
              </a:rPr>
              <a:t>However, today the data lake is a “grave” without use e.g. good/bad/manual controller settings are not known or </a:t>
            </a:r>
            <a:r>
              <a:rPr lang="en-US" sz="1600" dirty="0" err="1">
                <a:latin typeface="+mj-lt"/>
                <a:ea typeface="Times New Roman" panose="02020603050405020304" pitchFamily="18" charset="0"/>
              </a:rPr>
              <a:t>analysed</a:t>
            </a:r>
            <a:r>
              <a:rPr lang="en-US" sz="1600" dirty="0">
                <a:latin typeface="+mj-lt"/>
                <a:ea typeface="Times New Roman" panose="02020603050405020304" pitchFamily="18" charset="0"/>
              </a:rPr>
              <a:t>.</a:t>
            </a:r>
          </a:p>
          <a:p>
            <a:endParaRPr lang="en-US" sz="1600" b="1" dirty="0">
              <a:latin typeface="+mj-lt"/>
              <a:ea typeface="Times New Roman" panose="02020603050405020304" pitchFamily="18" charset="0"/>
            </a:endParaRPr>
          </a:p>
          <a:p>
            <a:r>
              <a:rPr lang="en-US" sz="1600" b="1" dirty="0">
                <a:latin typeface="+mj-lt"/>
                <a:ea typeface="Times New Roman" panose="02020603050405020304" pitchFamily="18" charset="0"/>
              </a:rPr>
              <a:t>Goal: </a:t>
            </a:r>
          </a:p>
          <a:p>
            <a:pPr marL="349449" indent="-349449">
              <a:buFont typeface="Arial" panose="020B0604020202020204" pitchFamily="34" charset="0"/>
              <a:buChar char="-"/>
            </a:pPr>
            <a:r>
              <a:rPr lang="en-US" sz="1600" dirty="0">
                <a:latin typeface="+mj-lt"/>
                <a:ea typeface="Times New Roman" panose="02020603050405020304" pitchFamily="18" charset="0"/>
              </a:rPr>
              <a:t>Assessment of data quality</a:t>
            </a:r>
          </a:p>
          <a:p>
            <a:pPr marL="349449" indent="-349449">
              <a:buFont typeface="Arial" panose="020B0604020202020204" pitchFamily="34" charset="0"/>
              <a:buChar char="-"/>
            </a:pPr>
            <a:r>
              <a:rPr lang="en-US" sz="1600" dirty="0">
                <a:latin typeface="+mj-lt"/>
                <a:ea typeface="Times New Roman" panose="02020603050405020304" pitchFamily="18" charset="0"/>
              </a:rPr>
              <a:t>Grouping into good/bad and conspicuous controllers ("manual")</a:t>
            </a:r>
          </a:p>
          <a:p>
            <a:pPr marL="349449" indent="-349449">
              <a:buFont typeface="Arial" panose="020B0604020202020204" pitchFamily="34" charset="0"/>
              <a:buChar char="-"/>
            </a:pPr>
            <a:r>
              <a:rPr lang="en-US" sz="1600" dirty="0">
                <a:latin typeface="+mj-lt"/>
                <a:ea typeface="Times New Roman" panose="02020603050405020304" pitchFamily="18" charset="0"/>
              </a:rPr>
              <a:t>Optimization of maintenance, engineering and process quality </a:t>
            </a:r>
          </a:p>
          <a:p>
            <a:endParaRPr lang="en-US" sz="1600" b="1" dirty="0">
              <a:latin typeface="+mj-lt"/>
              <a:ea typeface="Times New Roman" panose="02020603050405020304" pitchFamily="18" charset="0"/>
            </a:endParaRPr>
          </a:p>
          <a:p>
            <a:r>
              <a:rPr lang="en-US" sz="1600" b="1" dirty="0">
                <a:latin typeface="+mj-lt"/>
                <a:ea typeface="Times New Roman" panose="02020603050405020304" pitchFamily="18" charset="0"/>
              </a:rPr>
              <a:t>Project status: </a:t>
            </a:r>
          </a:p>
          <a:p>
            <a:pPr marL="349449" indent="-349449">
              <a:buFont typeface="Arial" panose="020B0604020202020204" pitchFamily="34" charset="0"/>
              <a:buChar char="-"/>
            </a:pPr>
            <a:r>
              <a:rPr lang="en-US" sz="1600" dirty="0">
                <a:latin typeface="+mj-lt"/>
                <a:ea typeface="Times New Roman" panose="02020603050405020304" pitchFamily="18" charset="0"/>
              </a:rPr>
              <a:t>Data structure checked, data for ~8 months </a:t>
            </a:r>
            <a:r>
              <a:rPr lang="en-US" sz="1600" dirty="0" err="1">
                <a:latin typeface="+mj-lt"/>
                <a:ea typeface="Times New Roman" panose="02020603050405020304" pitchFamily="18" charset="0"/>
              </a:rPr>
              <a:t>analysed</a:t>
            </a:r>
            <a:endParaRPr lang="en-US" sz="1600" dirty="0">
              <a:latin typeface="+mj-lt"/>
              <a:ea typeface="Times New Roman" panose="02020603050405020304" pitchFamily="18" charset="0"/>
            </a:endParaRPr>
          </a:p>
          <a:p>
            <a:pPr marL="349449" indent="-349449">
              <a:buFont typeface="Arial" panose="020B0604020202020204" pitchFamily="34" charset="0"/>
              <a:buChar char="-"/>
            </a:pPr>
            <a:r>
              <a:rPr lang="en-US" sz="1600" dirty="0">
                <a:latin typeface="+mj-lt"/>
                <a:ea typeface="Times New Roman" panose="02020603050405020304" pitchFamily="18" charset="0"/>
              </a:rPr>
              <a:t>Use Festo AX (Predictive  Quality) for defined patterns and classification of control settings. Project to be continued.</a:t>
            </a:r>
          </a:p>
          <a:p>
            <a:pPr marL="349449" indent="-349449">
              <a:buFont typeface="Arial" panose="020B0604020202020204" pitchFamily="34" charset="0"/>
              <a:buChar char="-"/>
            </a:pPr>
            <a:r>
              <a:rPr lang="en-US" sz="1600" dirty="0">
                <a:latin typeface="+mj-lt"/>
                <a:ea typeface="Times New Roman" panose="02020603050405020304" pitchFamily="18" charset="0"/>
              </a:rPr>
              <a:t>New algorithms developed (patterns + weighted criteria over time) </a:t>
            </a:r>
          </a:p>
        </p:txBody>
      </p:sp>
      <p:pic>
        <p:nvPicPr>
          <p:cNvPr id="15" name="Grafik 14" descr="Bildergebnis für Clariant Explosion">
            <a:extLst>
              <a:ext uri="{FF2B5EF4-FFF2-40B4-BE49-F238E27FC236}">
                <a16:creationId xmlns:a16="http://schemas.microsoft.com/office/drawing/2014/main" id="{C00A895D-688A-4B0A-B560-2FB75F100A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97721" y="2070829"/>
            <a:ext cx="3936853" cy="4522681"/>
          </a:xfrm>
          <a:prstGeom prst="rect">
            <a:avLst/>
          </a:prstGeom>
          <a:noFill/>
          <a:ln>
            <a:noFill/>
          </a:ln>
        </p:spPr>
      </p:pic>
      <p:pic>
        <p:nvPicPr>
          <p:cNvPr id="5" name="Picture 2" descr="Bildergebnis für clariant colorants">
            <a:extLst>
              <a:ext uri="{FF2B5EF4-FFF2-40B4-BE49-F238E27FC236}">
                <a16:creationId xmlns:a16="http://schemas.microsoft.com/office/drawing/2014/main" id="{0737C4B3-3A91-4E94-90CD-8A9D1F285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4563" y="2377637"/>
            <a:ext cx="1650955" cy="1601917"/>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descr="Bildergebnis für pid-regler">
            <a:extLst>
              <a:ext uri="{FF2B5EF4-FFF2-40B4-BE49-F238E27FC236}">
                <a16:creationId xmlns:a16="http://schemas.microsoft.com/office/drawing/2014/main" id="{3135E2FA-2DD8-4101-875C-39AA9D46D03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554565" y="4012708"/>
            <a:ext cx="1650955" cy="820749"/>
          </a:xfrm>
          <a:prstGeom prst="rect">
            <a:avLst/>
          </a:prstGeom>
          <a:noFill/>
          <a:ln>
            <a:noFill/>
          </a:ln>
        </p:spPr>
      </p:pic>
      <p:pic>
        <p:nvPicPr>
          <p:cNvPr id="19" name="Grafik 18">
            <a:extLst>
              <a:ext uri="{FF2B5EF4-FFF2-40B4-BE49-F238E27FC236}">
                <a16:creationId xmlns:a16="http://schemas.microsoft.com/office/drawing/2014/main" id="{C37525B4-E841-47E5-BE39-02F975D079A3}"/>
              </a:ext>
            </a:extLst>
          </p:cNvPr>
          <p:cNvPicPr/>
          <p:nvPr/>
        </p:nvPicPr>
        <p:blipFill>
          <a:blip r:embed="rId6">
            <a:extLst>
              <a:ext uri="{28A0092B-C50C-407E-A947-70E740481C1C}">
                <a14:useLocalDpi xmlns:a14="http://schemas.microsoft.com/office/drawing/2010/main" val="0"/>
              </a:ext>
            </a:extLst>
          </a:blip>
          <a:stretch>
            <a:fillRect/>
          </a:stretch>
        </p:blipFill>
        <p:spPr>
          <a:xfrm>
            <a:off x="8272406" y="4012708"/>
            <a:ext cx="677668" cy="820749"/>
          </a:xfrm>
          <a:prstGeom prst="rect">
            <a:avLst/>
          </a:prstGeom>
        </p:spPr>
      </p:pic>
      <p:pic>
        <p:nvPicPr>
          <p:cNvPr id="20" name="Picture 2" descr="Bildergebnis für pid-Regler">
            <a:extLst>
              <a:ext uri="{FF2B5EF4-FFF2-40B4-BE49-F238E27FC236}">
                <a16:creationId xmlns:a16="http://schemas.microsoft.com/office/drawing/2014/main" id="{2D9546B7-E0BE-48FB-B810-B91D329959B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2583"/>
          <a:stretch/>
        </p:blipFill>
        <p:spPr bwMode="auto">
          <a:xfrm>
            <a:off x="6554564" y="4872950"/>
            <a:ext cx="1650955" cy="11514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Quellbild anzeigen">
            <a:extLst>
              <a:ext uri="{FF2B5EF4-FFF2-40B4-BE49-F238E27FC236}">
                <a16:creationId xmlns:a16="http://schemas.microsoft.com/office/drawing/2014/main" id="{23ED255B-1916-4B52-BBFD-1901CB33981C}"/>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62206" y="6010694"/>
            <a:ext cx="2687869" cy="615969"/>
          </a:xfrm>
          <a:prstGeom prst="rect">
            <a:avLst/>
          </a:prstGeom>
          <a:noFill/>
          <a:extLst>
            <a:ext uri="{909E8E84-426E-40DD-AFC4-6F175D3DCCD1}">
              <a14:hiddenFill xmlns:a14="http://schemas.microsoft.com/office/drawing/2010/main">
                <a:solidFill>
                  <a:srgbClr val="FFFFFF"/>
                </a:solidFill>
              </a14:hiddenFill>
            </a:ext>
          </a:extLst>
        </p:spPr>
      </p:pic>
      <p:sp>
        <p:nvSpPr>
          <p:cNvPr id="11" name="Foliennummernplatzhalter 1">
            <a:extLst>
              <a:ext uri="{FF2B5EF4-FFF2-40B4-BE49-F238E27FC236}">
                <a16:creationId xmlns:a16="http://schemas.microsoft.com/office/drawing/2014/main" id="{090E0C8C-6484-4636-9E55-3E1E9A37C9A4}"/>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14</a:t>
            </a:fld>
            <a:endParaRPr lang="en-GB">
              <a:solidFill>
                <a:srgbClr val="000000"/>
              </a:solidFill>
              <a:latin typeface="MetaPlusLF"/>
            </a:endParaRPr>
          </a:p>
        </p:txBody>
      </p:sp>
    </p:spTree>
    <p:extLst>
      <p:ext uri="{BB962C8B-B14F-4D97-AF65-F5344CB8AC3E}">
        <p14:creationId xmlns:p14="http://schemas.microsoft.com/office/powerpoint/2010/main" val="301637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C3D0656-F88B-4B62-A041-06829ECDF581}"/>
              </a:ext>
            </a:extLst>
          </p:cNvPr>
          <p:cNvSpPr>
            <a:spLocks noGrp="1"/>
          </p:cNvSpPr>
          <p:nvPr>
            <p:ph type="sldNum" sz="quarter" idx="4"/>
          </p:nvPr>
        </p:nvSpPr>
        <p:spPr/>
        <p:txBody>
          <a:bodyPr/>
          <a:lstStyle/>
          <a:p>
            <a:fld id="{EA182149-5FEE-46AB-9490-B3CD4011A729}" type="slidenum">
              <a:rPr lang="en-GB" smtClean="0"/>
              <a:pPr/>
              <a:t>15</a:t>
            </a:fld>
            <a:endParaRPr lang="en-GB"/>
          </a:p>
        </p:txBody>
      </p:sp>
      <p:sp>
        <p:nvSpPr>
          <p:cNvPr id="3" name="Titel 2">
            <a:extLst>
              <a:ext uri="{FF2B5EF4-FFF2-40B4-BE49-F238E27FC236}">
                <a16:creationId xmlns:a16="http://schemas.microsoft.com/office/drawing/2014/main" id="{D592E11C-A6D9-4229-82FB-7DE15A13C2BB}"/>
              </a:ext>
            </a:extLst>
          </p:cNvPr>
          <p:cNvSpPr>
            <a:spLocks noGrp="1"/>
          </p:cNvSpPr>
          <p:nvPr>
            <p:ph type="title"/>
          </p:nvPr>
        </p:nvSpPr>
        <p:spPr/>
        <p:txBody>
          <a:bodyPr/>
          <a:lstStyle/>
          <a:p>
            <a:r>
              <a:rPr lang="de-DE" sz="2100" dirty="0"/>
              <a:t>Project Start and </a:t>
            </a:r>
            <a:r>
              <a:rPr lang="de-DE" sz="2100" dirty="0" err="1"/>
              <a:t>Scope</a:t>
            </a:r>
            <a:endParaRPr lang="de-DE" sz="2100" dirty="0"/>
          </a:p>
        </p:txBody>
      </p:sp>
      <p:sp>
        <p:nvSpPr>
          <p:cNvPr id="8" name="Textfeld 7">
            <a:extLst>
              <a:ext uri="{FF2B5EF4-FFF2-40B4-BE49-F238E27FC236}">
                <a16:creationId xmlns:a16="http://schemas.microsoft.com/office/drawing/2014/main" id="{43CC79E6-E671-498D-9E03-C6BB0AF790D6}"/>
              </a:ext>
            </a:extLst>
          </p:cNvPr>
          <p:cNvSpPr txBox="1"/>
          <p:nvPr/>
        </p:nvSpPr>
        <p:spPr>
          <a:xfrm>
            <a:off x="7104994" y="2070829"/>
            <a:ext cx="4829580" cy="4770537"/>
          </a:xfrm>
          <a:prstGeom prst="rect">
            <a:avLst/>
          </a:prstGeom>
          <a:noFill/>
        </p:spPr>
        <p:txBody>
          <a:bodyPr wrap="square" rtlCol="0">
            <a:spAutoFit/>
          </a:bodyPr>
          <a:lstStyle/>
          <a:p>
            <a:r>
              <a:rPr lang="en-US" sz="1600" b="1" dirty="0">
                <a:latin typeface="+mn-lt"/>
              </a:rPr>
              <a:t>Scope of pilot application: </a:t>
            </a:r>
          </a:p>
          <a:p>
            <a:pPr marL="285750" indent="-285750">
              <a:buFontTx/>
              <a:buChar char="-"/>
            </a:pPr>
            <a:r>
              <a:rPr lang="en-US" sz="1600" b="1" dirty="0">
                <a:solidFill>
                  <a:srgbClr val="00B0F0"/>
                </a:solidFill>
                <a:latin typeface="+mn-lt"/>
              </a:rPr>
              <a:t>~750 PID controllers for different tasks, various manufacturers, control systems, several locations </a:t>
            </a:r>
          </a:p>
          <a:p>
            <a:pPr marL="285750" indent="-285750">
              <a:buFontTx/>
              <a:buChar char="-"/>
            </a:pPr>
            <a:r>
              <a:rPr lang="en-US" sz="1600" dirty="0">
                <a:latin typeface="+mn-lt"/>
              </a:rPr>
              <a:t>Batch production </a:t>
            </a:r>
          </a:p>
          <a:p>
            <a:pPr marL="285750" indent="-285750">
              <a:buFontTx/>
              <a:buChar char="-"/>
            </a:pPr>
            <a:endParaRPr lang="en-US" sz="1600" dirty="0">
              <a:latin typeface="+mn-lt"/>
            </a:endParaRPr>
          </a:p>
          <a:p>
            <a:pPr marL="285750" indent="-285750">
              <a:buFontTx/>
              <a:buChar char="-"/>
            </a:pPr>
            <a:r>
              <a:rPr lang="en-US" sz="1600" dirty="0">
                <a:latin typeface="+mn-lt"/>
              </a:rPr>
              <a:t>Pilot project: </a:t>
            </a:r>
            <a:br>
              <a:rPr lang="en-US" sz="1600" dirty="0">
                <a:latin typeface="+mn-lt"/>
              </a:rPr>
            </a:br>
            <a:r>
              <a:rPr lang="en-US" sz="1600" dirty="0">
                <a:latin typeface="+mn-lt"/>
              </a:rPr>
              <a:t>Data for offline analysis Jan.-Sept. 2021. </a:t>
            </a:r>
            <a:br>
              <a:rPr lang="en-US" sz="1600" dirty="0">
                <a:latin typeface="+mn-lt"/>
              </a:rPr>
            </a:br>
            <a:r>
              <a:rPr lang="en-US" sz="1600" dirty="0">
                <a:latin typeface="+mn-lt"/>
              </a:rPr>
              <a:t>3GB. Transfer via Excel lists.</a:t>
            </a:r>
            <a:br>
              <a:rPr lang="en-US" sz="1600" dirty="0">
                <a:latin typeface="+mn-lt"/>
              </a:rPr>
            </a:br>
            <a:endParaRPr lang="en-US" sz="1600" dirty="0">
              <a:latin typeface="+mn-lt"/>
            </a:endParaRPr>
          </a:p>
          <a:p>
            <a:pPr marL="285750" indent="-285750">
              <a:buFontTx/>
              <a:buChar char="-"/>
            </a:pPr>
            <a:r>
              <a:rPr lang="en-US" sz="1600" b="1" dirty="0">
                <a:solidFill>
                  <a:srgbClr val="00B0F0"/>
                </a:solidFill>
                <a:latin typeface="+mn-lt"/>
              </a:rPr>
              <a:t>Sampling rate 2-5 sec. for W, X, Y </a:t>
            </a:r>
            <a:r>
              <a:rPr lang="en-US" sz="1600" dirty="0">
                <a:latin typeface="+mn-lt"/>
              </a:rPr>
              <a:t>as "condensed data from SPIMS" (without scaling and reference to the application)  </a:t>
            </a:r>
            <a:br>
              <a:rPr lang="en-US" sz="1600" dirty="0">
                <a:latin typeface="+mn-lt"/>
              </a:rPr>
            </a:br>
            <a:endParaRPr lang="en-US" sz="1600" dirty="0">
              <a:latin typeface="+mn-lt"/>
            </a:endParaRPr>
          </a:p>
          <a:p>
            <a:pPr marL="285750" indent="-285750">
              <a:buFontTx/>
              <a:buChar char="-"/>
            </a:pPr>
            <a:r>
              <a:rPr lang="en-US" sz="1600" dirty="0">
                <a:latin typeface="+mn-lt"/>
              </a:rPr>
              <a:t>Option: </a:t>
            </a:r>
            <a:br>
              <a:rPr lang="en-US" sz="1600" dirty="0">
                <a:latin typeface="+mn-lt"/>
              </a:rPr>
            </a:br>
            <a:r>
              <a:rPr lang="en-US" sz="1600" dirty="0">
                <a:latin typeface="+mn-lt"/>
              </a:rPr>
              <a:t>Online data connection or on-prem installation of AI algorithms, once the project is continued.</a:t>
            </a:r>
            <a:br>
              <a:rPr lang="en-US" sz="1600" dirty="0">
                <a:latin typeface="+mn-lt"/>
              </a:rPr>
            </a:br>
            <a:endParaRPr lang="en-US" sz="1600" dirty="0">
              <a:latin typeface="+mn-lt"/>
            </a:endParaRPr>
          </a:p>
          <a:p>
            <a:pPr marL="285750" indent="-285750">
              <a:buFontTx/>
              <a:buChar char="-"/>
            </a:pPr>
            <a:r>
              <a:rPr lang="en-US" sz="1600" b="1" dirty="0">
                <a:solidFill>
                  <a:srgbClr val="00B0F0"/>
                </a:solidFill>
              </a:rPr>
              <a:t>For this, a new algorithm had to be developed</a:t>
            </a:r>
            <a:endParaRPr lang="de-DE" sz="1600" b="1" dirty="0">
              <a:solidFill>
                <a:srgbClr val="00B0F0"/>
              </a:solidFill>
            </a:endParaRPr>
          </a:p>
          <a:p>
            <a:endParaRPr lang="de-DE" sz="1600" dirty="0">
              <a:latin typeface="+mn-lt"/>
            </a:endParaRPr>
          </a:p>
        </p:txBody>
      </p:sp>
      <p:pic>
        <p:nvPicPr>
          <p:cNvPr id="14340" name="Picture 4" descr="Quellbild anzeigen">
            <a:extLst>
              <a:ext uri="{FF2B5EF4-FFF2-40B4-BE49-F238E27FC236}">
                <a16:creationId xmlns:a16="http://schemas.microsoft.com/office/drawing/2014/main" id="{B471F43E-362A-4FD2-8157-CEF286F8A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80" y="2625213"/>
            <a:ext cx="5134334" cy="363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63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EA77C18-284B-4107-B5AA-A69ACE059C0B}"/>
              </a:ext>
            </a:extLst>
          </p:cNvPr>
          <p:cNvSpPr>
            <a:spLocks noGrp="1"/>
          </p:cNvSpPr>
          <p:nvPr>
            <p:ph type="sldNum" sz="quarter" idx="4"/>
          </p:nvPr>
        </p:nvSpPr>
        <p:spPr/>
        <p:txBody>
          <a:bodyPr/>
          <a:lstStyle/>
          <a:p>
            <a:fld id="{EA182149-5FEE-46AB-9490-B3CD4011A729}" type="slidenum">
              <a:rPr lang="en-GB" smtClean="0"/>
              <a:pPr/>
              <a:t>16</a:t>
            </a:fld>
            <a:endParaRPr lang="en-GB"/>
          </a:p>
        </p:txBody>
      </p:sp>
      <p:sp>
        <p:nvSpPr>
          <p:cNvPr id="3" name="Titel 2">
            <a:extLst>
              <a:ext uri="{FF2B5EF4-FFF2-40B4-BE49-F238E27FC236}">
                <a16:creationId xmlns:a16="http://schemas.microsoft.com/office/drawing/2014/main" id="{D914F1F0-F018-442B-8DC0-4AA32D393A55}"/>
              </a:ext>
            </a:extLst>
          </p:cNvPr>
          <p:cNvSpPr>
            <a:spLocks noGrp="1"/>
          </p:cNvSpPr>
          <p:nvPr>
            <p:ph type="title"/>
          </p:nvPr>
        </p:nvSpPr>
        <p:spPr/>
        <p:txBody>
          <a:bodyPr/>
          <a:lstStyle/>
          <a:p>
            <a:r>
              <a:rPr lang="de-DE" dirty="0"/>
              <a:t>First </a:t>
            </a:r>
            <a:r>
              <a:rPr lang="de-DE" dirty="0" err="1"/>
              <a:t>Results</a:t>
            </a:r>
            <a:r>
              <a:rPr lang="de-DE" dirty="0"/>
              <a:t> / </a:t>
            </a:r>
            <a:r>
              <a:rPr lang="de-DE" dirty="0" err="1"/>
              <a:t>Overview</a:t>
            </a:r>
            <a:endParaRPr lang="de-DE" dirty="0"/>
          </a:p>
        </p:txBody>
      </p:sp>
      <p:sp>
        <p:nvSpPr>
          <p:cNvPr id="4" name="Textplatzhalter 3">
            <a:extLst>
              <a:ext uri="{FF2B5EF4-FFF2-40B4-BE49-F238E27FC236}">
                <a16:creationId xmlns:a16="http://schemas.microsoft.com/office/drawing/2014/main" id="{0E6A2063-F0BE-4096-96FA-CF4D0828CEC1}"/>
              </a:ext>
            </a:extLst>
          </p:cNvPr>
          <p:cNvSpPr>
            <a:spLocks noGrp="1"/>
          </p:cNvSpPr>
          <p:nvPr>
            <p:ph type="body" sz="quarter" idx="12"/>
          </p:nvPr>
        </p:nvSpPr>
        <p:spPr/>
        <p:txBody>
          <a:bodyPr/>
          <a:lstStyle/>
          <a:p>
            <a:endParaRPr lang="de-DE"/>
          </a:p>
        </p:txBody>
      </p:sp>
      <p:graphicFrame>
        <p:nvGraphicFramePr>
          <p:cNvPr id="6" name="Tabelle 6">
            <a:extLst>
              <a:ext uri="{FF2B5EF4-FFF2-40B4-BE49-F238E27FC236}">
                <a16:creationId xmlns:a16="http://schemas.microsoft.com/office/drawing/2014/main" id="{6704B9FA-2997-47FD-81D9-D4368A5A183C}"/>
              </a:ext>
            </a:extLst>
          </p:cNvPr>
          <p:cNvGraphicFramePr>
            <a:graphicFrameLocks noGrp="1"/>
          </p:cNvGraphicFramePr>
          <p:nvPr>
            <p:ph sz="quarter" idx="13"/>
            <p:extLst>
              <p:ext uri="{D42A27DB-BD31-4B8C-83A1-F6EECF244321}">
                <p14:modId xmlns:p14="http://schemas.microsoft.com/office/powerpoint/2010/main" val="260473290"/>
              </p:ext>
            </p:extLst>
          </p:nvPr>
        </p:nvGraphicFramePr>
        <p:xfrm>
          <a:off x="257175" y="2547938"/>
          <a:ext cx="11677650" cy="741934"/>
        </p:xfrm>
        <a:graphic>
          <a:graphicData uri="http://schemas.openxmlformats.org/drawingml/2006/table">
            <a:tbl>
              <a:tblPr firstRow="1" bandRow="1">
                <a:tableStyleId>{5C22544A-7EE6-4342-B048-85BDC9FD1C3A}</a:tableStyleId>
              </a:tblPr>
              <a:tblGrid>
                <a:gridCol w="1946275">
                  <a:extLst>
                    <a:ext uri="{9D8B030D-6E8A-4147-A177-3AD203B41FA5}">
                      <a16:colId xmlns:a16="http://schemas.microsoft.com/office/drawing/2014/main" val="14567622"/>
                    </a:ext>
                  </a:extLst>
                </a:gridCol>
                <a:gridCol w="1946275">
                  <a:extLst>
                    <a:ext uri="{9D8B030D-6E8A-4147-A177-3AD203B41FA5}">
                      <a16:colId xmlns:a16="http://schemas.microsoft.com/office/drawing/2014/main" val="4103866084"/>
                    </a:ext>
                  </a:extLst>
                </a:gridCol>
                <a:gridCol w="1946275">
                  <a:extLst>
                    <a:ext uri="{9D8B030D-6E8A-4147-A177-3AD203B41FA5}">
                      <a16:colId xmlns:a16="http://schemas.microsoft.com/office/drawing/2014/main" val="1003430162"/>
                    </a:ext>
                  </a:extLst>
                </a:gridCol>
                <a:gridCol w="1946275">
                  <a:extLst>
                    <a:ext uri="{9D8B030D-6E8A-4147-A177-3AD203B41FA5}">
                      <a16:colId xmlns:a16="http://schemas.microsoft.com/office/drawing/2014/main" val="266109453"/>
                    </a:ext>
                  </a:extLst>
                </a:gridCol>
                <a:gridCol w="1946275">
                  <a:extLst>
                    <a:ext uri="{9D8B030D-6E8A-4147-A177-3AD203B41FA5}">
                      <a16:colId xmlns:a16="http://schemas.microsoft.com/office/drawing/2014/main" val="3359111027"/>
                    </a:ext>
                  </a:extLst>
                </a:gridCol>
                <a:gridCol w="1946275">
                  <a:extLst>
                    <a:ext uri="{9D8B030D-6E8A-4147-A177-3AD203B41FA5}">
                      <a16:colId xmlns:a16="http://schemas.microsoft.com/office/drawing/2014/main" val="257691433"/>
                    </a:ext>
                  </a:extLst>
                </a:gridCol>
              </a:tblGrid>
              <a:tr h="370840">
                <a:tc>
                  <a:txBody>
                    <a:bodyPr/>
                    <a:lstStyle/>
                    <a:p>
                      <a:r>
                        <a:rPr lang="de-DE" dirty="0"/>
                        <a:t>Quantil</a:t>
                      </a:r>
                    </a:p>
                  </a:txBody>
                  <a:tcPr/>
                </a:tc>
                <a:tc>
                  <a:txBody>
                    <a:bodyPr/>
                    <a:lstStyle/>
                    <a:p>
                      <a:r>
                        <a:rPr lang="de-DE" dirty="0"/>
                        <a:t>0%</a:t>
                      </a:r>
                    </a:p>
                  </a:txBody>
                  <a:tcPr/>
                </a:tc>
                <a:tc>
                  <a:txBody>
                    <a:bodyPr/>
                    <a:lstStyle/>
                    <a:p>
                      <a:r>
                        <a:rPr lang="de-DE" dirty="0"/>
                        <a:t>25%</a:t>
                      </a:r>
                    </a:p>
                  </a:txBody>
                  <a:tcPr/>
                </a:tc>
                <a:tc>
                  <a:txBody>
                    <a:bodyPr/>
                    <a:lstStyle/>
                    <a:p>
                      <a:r>
                        <a:rPr lang="de-DE" dirty="0"/>
                        <a:t>50%</a:t>
                      </a:r>
                    </a:p>
                  </a:txBody>
                  <a:tcPr/>
                </a:tc>
                <a:tc>
                  <a:txBody>
                    <a:bodyPr/>
                    <a:lstStyle/>
                    <a:p>
                      <a:r>
                        <a:rPr lang="de-DE" dirty="0"/>
                        <a:t>75%</a:t>
                      </a:r>
                    </a:p>
                  </a:txBody>
                  <a:tcPr/>
                </a:tc>
                <a:tc>
                  <a:txBody>
                    <a:bodyPr/>
                    <a:lstStyle/>
                    <a:p>
                      <a:r>
                        <a:rPr lang="de-DE" dirty="0"/>
                        <a:t>100%</a:t>
                      </a:r>
                    </a:p>
                  </a:txBody>
                  <a:tcPr/>
                </a:tc>
                <a:extLst>
                  <a:ext uri="{0D108BD9-81ED-4DB2-BD59-A6C34878D82A}">
                    <a16:rowId xmlns:a16="http://schemas.microsoft.com/office/drawing/2014/main" val="2609668212"/>
                  </a:ext>
                </a:extLst>
              </a:tr>
              <a:tr h="370840">
                <a:tc>
                  <a:txBody>
                    <a:bodyPr/>
                    <a:lstStyle/>
                    <a:p>
                      <a:r>
                        <a:rPr lang="de-DE" dirty="0" err="1"/>
                        <a:t>Setpoint</a:t>
                      </a:r>
                      <a:r>
                        <a:rPr lang="de-DE" dirty="0"/>
                        <a:t> </a:t>
                      </a:r>
                      <a:r>
                        <a:rPr lang="de-DE" dirty="0" err="1"/>
                        <a:t>changes</a:t>
                      </a:r>
                      <a:endParaRPr lang="de-DE" dirty="0"/>
                    </a:p>
                  </a:txBody>
                  <a:tcPr/>
                </a:tc>
                <a:tc>
                  <a:txBody>
                    <a:bodyPr/>
                    <a:lstStyle/>
                    <a:p>
                      <a:r>
                        <a:rPr lang="de-DE" dirty="0"/>
                        <a:t>0</a:t>
                      </a:r>
                    </a:p>
                  </a:txBody>
                  <a:tcPr/>
                </a:tc>
                <a:tc>
                  <a:txBody>
                    <a:bodyPr/>
                    <a:lstStyle/>
                    <a:p>
                      <a:r>
                        <a:rPr lang="de-DE" dirty="0"/>
                        <a:t>0</a:t>
                      </a:r>
                    </a:p>
                  </a:txBody>
                  <a:tcPr/>
                </a:tc>
                <a:tc>
                  <a:txBody>
                    <a:bodyPr/>
                    <a:lstStyle/>
                    <a:p>
                      <a:r>
                        <a:rPr lang="de-DE" dirty="0"/>
                        <a:t>56</a:t>
                      </a:r>
                    </a:p>
                  </a:txBody>
                  <a:tcPr/>
                </a:tc>
                <a:tc>
                  <a:txBody>
                    <a:bodyPr/>
                    <a:lstStyle/>
                    <a:p>
                      <a:r>
                        <a:rPr lang="de-DE" dirty="0"/>
                        <a:t>1736</a:t>
                      </a:r>
                    </a:p>
                  </a:txBody>
                  <a:tcPr/>
                </a:tc>
                <a:tc>
                  <a:txBody>
                    <a:bodyPr/>
                    <a:lstStyle/>
                    <a:p>
                      <a:r>
                        <a:rPr lang="de-DE" dirty="0"/>
                        <a:t>6766378</a:t>
                      </a:r>
                    </a:p>
                  </a:txBody>
                  <a:tcPr/>
                </a:tc>
                <a:extLst>
                  <a:ext uri="{0D108BD9-81ED-4DB2-BD59-A6C34878D82A}">
                    <a16:rowId xmlns:a16="http://schemas.microsoft.com/office/drawing/2014/main" val="3367430033"/>
                  </a:ext>
                </a:extLst>
              </a:tr>
            </a:tbl>
          </a:graphicData>
        </a:graphic>
      </p:graphicFrame>
      <p:pic>
        <p:nvPicPr>
          <p:cNvPr id="7" name="Grafik 6">
            <a:extLst>
              <a:ext uri="{FF2B5EF4-FFF2-40B4-BE49-F238E27FC236}">
                <a16:creationId xmlns:a16="http://schemas.microsoft.com/office/drawing/2014/main" id="{8D203647-376E-47A6-B043-9ADF514559CD}"/>
              </a:ext>
            </a:extLst>
          </p:cNvPr>
          <p:cNvPicPr>
            <a:picLocks noChangeAspect="1"/>
          </p:cNvPicPr>
          <p:nvPr/>
        </p:nvPicPr>
        <p:blipFill rotWithShape="1">
          <a:blip r:embed="rId2"/>
          <a:srcRect l="6526" t="36772" r="28642" b="-1"/>
          <a:stretch/>
        </p:blipFill>
        <p:spPr>
          <a:xfrm>
            <a:off x="231226" y="3436268"/>
            <a:ext cx="7388773" cy="3164496"/>
          </a:xfrm>
          <a:prstGeom prst="rect">
            <a:avLst/>
          </a:prstGeom>
        </p:spPr>
      </p:pic>
      <p:sp>
        <p:nvSpPr>
          <p:cNvPr id="8" name="Textfeld 7">
            <a:extLst>
              <a:ext uri="{FF2B5EF4-FFF2-40B4-BE49-F238E27FC236}">
                <a16:creationId xmlns:a16="http://schemas.microsoft.com/office/drawing/2014/main" id="{D51EA8F4-FAF6-45C7-BAA1-424881E8DE8C}"/>
              </a:ext>
            </a:extLst>
          </p:cNvPr>
          <p:cNvSpPr txBox="1"/>
          <p:nvPr/>
        </p:nvSpPr>
        <p:spPr>
          <a:xfrm>
            <a:off x="7977352" y="3780537"/>
            <a:ext cx="3902821" cy="2800767"/>
          </a:xfrm>
          <a:prstGeom prst="rect">
            <a:avLst/>
          </a:prstGeom>
          <a:noFill/>
        </p:spPr>
        <p:txBody>
          <a:bodyPr wrap="square" rtlCol="0">
            <a:spAutoFit/>
          </a:bodyPr>
          <a:lstStyle/>
          <a:p>
            <a:r>
              <a:rPr lang="de-DE" sz="1600" b="1" dirty="0"/>
              <a:t>Details</a:t>
            </a:r>
            <a:r>
              <a:rPr lang="de-DE" sz="1600" b="1" dirty="0">
                <a:latin typeface="+mn-lt"/>
              </a:rPr>
              <a:t>:</a:t>
            </a:r>
          </a:p>
          <a:p>
            <a:pPr marL="285750" indent="-285750">
              <a:buFontTx/>
              <a:buChar char="-"/>
            </a:pPr>
            <a:r>
              <a:rPr lang="de-DE" sz="1600" dirty="0"/>
              <a:t>25% </a:t>
            </a:r>
            <a:r>
              <a:rPr lang="de-DE" sz="1600" dirty="0" err="1"/>
              <a:t>of</a:t>
            </a:r>
            <a:r>
              <a:rPr lang="de-DE" sz="1600" dirty="0"/>
              <a:t> PID </a:t>
            </a:r>
            <a:r>
              <a:rPr lang="de-DE" sz="1600" dirty="0" err="1"/>
              <a:t>controllers</a:t>
            </a:r>
            <a:r>
              <a:rPr lang="de-DE" sz="1600" dirty="0"/>
              <a:t> </a:t>
            </a:r>
            <a:r>
              <a:rPr lang="de-DE" sz="1600" dirty="0" err="1"/>
              <a:t>had</a:t>
            </a:r>
            <a:r>
              <a:rPr lang="de-DE" sz="1600" dirty="0"/>
              <a:t> </a:t>
            </a:r>
            <a:r>
              <a:rPr lang="de-DE" sz="1600" dirty="0" err="1"/>
              <a:t>no</a:t>
            </a:r>
            <a:r>
              <a:rPr lang="de-DE" sz="1600" dirty="0"/>
              <a:t> </a:t>
            </a:r>
            <a:br>
              <a:rPr lang="de-DE" sz="1600" dirty="0"/>
            </a:br>
            <a:r>
              <a:rPr lang="de-DE" sz="1600" dirty="0" err="1"/>
              <a:t>change</a:t>
            </a:r>
            <a:r>
              <a:rPr lang="de-DE" sz="1600" dirty="0"/>
              <a:t> in </a:t>
            </a:r>
            <a:r>
              <a:rPr lang="de-DE" sz="1600" dirty="0" err="1"/>
              <a:t>set</a:t>
            </a:r>
            <a:r>
              <a:rPr lang="de-DE" sz="1600" dirty="0"/>
              <a:t> </a:t>
            </a:r>
            <a:r>
              <a:rPr lang="de-DE" sz="1600" dirty="0" err="1"/>
              <a:t>point</a:t>
            </a:r>
            <a:r>
              <a:rPr lang="de-DE" sz="1600" dirty="0"/>
              <a:t> at all </a:t>
            </a:r>
            <a:r>
              <a:rPr lang="de-DE" sz="1600" dirty="0" err="1"/>
              <a:t>during</a:t>
            </a:r>
            <a:br>
              <a:rPr lang="de-DE" sz="1600" dirty="0"/>
            </a:br>
            <a:r>
              <a:rPr lang="de-DE" sz="1600" dirty="0"/>
              <a:t>~8 </a:t>
            </a:r>
            <a:r>
              <a:rPr lang="de-DE" sz="1600" dirty="0" err="1"/>
              <a:t>Months</a:t>
            </a:r>
            <a:r>
              <a:rPr lang="de-DE" sz="1600" dirty="0"/>
              <a:t> (</a:t>
            </a:r>
            <a:r>
              <a:rPr lang="de-DE" sz="1600" dirty="0" err="1"/>
              <a:t>no</a:t>
            </a:r>
            <a:r>
              <a:rPr lang="de-DE" sz="1600" dirty="0"/>
              <a:t> </a:t>
            </a:r>
            <a:r>
              <a:rPr lang="de-DE" sz="1600" dirty="0" err="1"/>
              <a:t>job</a:t>
            </a:r>
            <a:r>
              <a:rPr lang="de-DE" sz="1600" dirty="0"/>
              <a:t>?)</a:t>
            </a:r>
          </a:p>
          <a:p>
            <a:pPr marL="285750" indent="-285750">
              <a:buFontTx/>
              <a:buChar char="-"/>
            </a:pPr>
            <a:endParaRPr lang="de-DE" sz="1600" dirty="0"/>
          </a:p>
          <a:p>
            <a:pPr marL="285750" indent="-285750">
              <a:buFontTx/>
              <a:buChar char="-"/>
            </a:pPr>
            <a:r>
              <a:rPr lang="de-DE" sz="1600" dirty="0"/>
              <a:t>50% </a:t>
            </a:r>
            <a:r>
              <a:rPr lang="de-DE" sz="1600" dirty="0" err="1"/>
              <a:t>of</a:t>
            </a:r>
            <a:r>
              <a:rPr lang="de-DE" sz="1600" dirty="0"/>
              <a:t> PID </a:t>
            </a:r>
            <a:r>
              <a:rPr lang="de-DE" sz="1600" dirty="0" err="1"/>
              <a:t>controllers</a:t>
            </a:r>
            <a:r>
              <a:rPr lang="de-DE" sz="1600" dirty="0"/>
              <a:t> </a:t>
            </a:r>
            <a:r>
              <a:rPr lang="de-DE" sz="1600" dirty="0" err="1"/>
              <a:t>moved</a:t>
            </a:r>
            <a:r>
              <a:rPr lang="de-DE" sz="1600" dirty="0"/>
              <a:t> in </a:t>
            </a:r>
            <a:br>
              <a:rPr lang="de-DE" sz="1600" dirty="0"/>
            </a:br>
            <a:r>
              <a:rPr lang="de-DE" sz="1600" dirty="0"/>
              <a:t>~8 </a:t>
            </a:r>
            <a:r>
              <a:rPr lang="de-DE" sz="1600" dirty="0" err="1"/>
              <a:t>Months</a:t>
            </a:r>
            <a:r>
              <a:rPr lang="de-DE" sz="1600" dirty="0"/>
              <a:t> 56-times </a:t>
            </a:r>
            <a:r>
              <a:rPr lang="de-DE" sz="1600" dirty="0" err="1"/>
              <a:t>only</a:t>
            </a:r>
            <a:br>
              <a:rPr lang="de-DE" sz="1600" dirty="0"/>
            </a:br>
            <a:endParaRPr lang="de-DE" sz="1600" dirty="0"/>
          </a:p>
          <a:p>
            <a:pPr marL="285750" indent="-285750">
              <a:buFontTx/>
              <a:buChar char="-"/>
            </a:pPr>
            <a:r>
              <a:rPr lang="de-DE" sz="1600" dirty="0"/>
              <a:t>Upper extrem: PID </a:t>
            </a:r>
            <a:r>
              <a:rPr lang="de-DE" sz="1600" dirty="0" err="1"/>
              <a:t>with</a:t>
            </a:r>
            <a:r>
              <a:rPr lang="de-DE" sz="1600" dirty="0"/>
              <a:t> </a:t>
            </a:r>
            <a:r>
              <a:rPr lang="de-DE" sz="1600" dirty="0" err="1"/>
              <a:t>more</a:t>
            </a:r>
            <a:r>
              <a:rPr lang="de-DE" sz="1600" dirty="0"/>
              <a:t> </a:t>
            </a:r>
            <a:r>
              <a:rPr lang="de-DE" sz="1600" dirty="0" err="1"/>
              <a:t>than</a:t>
            </a:r>
            <a:br>
              <a:rPr lang="de-DE" sz="1600" dirty="0"/>
            </a:br>
            <a:r>
              <a:rPr lang="de-DE" sz="1600" dirty="0"/>
              <a:t>6 Mio. </a:t>
            </a:r>
            <a:r>
              <a:rPr lang="de-DE" sz="1600" dirty="0" err="1"/>
              <a:t>changes</a:t>
            </a:r>
            <a:r>
              <a:rPr lang="de-DE" sz="1600" dirty="0"/>
              <a:t> </a:t>
            </a:r>
            <a:r>
              <a:rPr lang="de-DE" sz="1600" dirty="0">
                <a:sym typeface="Wingdings" panose="05000000000000000000" pitchFamily="2" charset="2"/>
              </a:rPr>
              <a:t> </a:t>
            </a:r>
            <a:r>
              <a:rPr lang="de-DE" sz="1600" dirty="0" err="1">
                <a:sym typeface="Wingdings" panose="05000000000000000000" pitchFamily="2" charset="2"/>
              </a:rPr>
              <a:t>Wear</a:t>
            </a:r>
            <a:r>
              <a:rPr lang="de-DE" sz="1600" dirty="0">
                <a:sym typeface="Wingdings" panose="05000000000000000000" pitchFamily="2" charset="2"/>
              </a:rPr>
              <a:t>?</a:t>
            </a:r>
            <a:br>
              <a:rPr lang="de-DE" sz="1600" dirty="0">
                <a:sym typeface="Wingdings" panose="05000000000000000000" pitchFamily="2" charset="2"/>
              </a:rPr>
            </a:br>
            <a:r>
              <a:rPr lang="de-DE" sz="1600" dirty="0">
                <a:sym typeface="Wingdings" panose="05000000000000000000" pitchFamily="2" charset="2"/>
              </a:rPr>
              <a:t> </a:t>
            </a:r>
            <a:r>
              <a:rPr lang="de-DE" sz="1600" dirty="0" err="1">
                <a:sym typeface="Wingdings" panose="05000000000000000000" pitchFamily="2" charset="2"/>
              </a:rPr>
              <a:t>stable</a:t>
            </a:r>
            <a:r>
              <a:rPr lang="de-DE" sz="1600" dirty="0">
                <a:sym typeface="Wingdings" panose="05000000000000000000" pitchFamily="2" charset="2"/>
              </a:rPr>
              <a:t> </a:t>
            </a:r>
            <a:r>
              <a:rPr lang="de-DE" sz="1600" dirty="0" err="1">
                <a:sym typeface="Wingdings" panose="05000000000000000000" pitchFamily="2" charset="2"/>
              </a:rPr>
              <a:t>process</a:t>
            </a:r>
            <a:r>
              <a:rPr lang="de-DE" sz="1600" dirty="0">
                <a:sym typeface="Wingdings" panose="05000000000000000000" pitchFamily="2" charset="2"/>
              </a:rPr>
              <a:t>?   </a:t>
            </a:r>
            <a:r>
              <a:rPr lang="de-DE" sz="1600" dirty="0" err="1">
                <a:sym typeface="Wingdings" panose="05000000000000000000" pitchFamily="2" charset="2"/>
              </a:rPr>
              <a:t>Good</a:t>
            </a:r>
            <a:r>
              <a:rPr lang="de-DE" sz="1600" dirty="0">
                <a:sym typeface="Wingdings" panose="05000000000000000000" pitchFamily="2" charset="2"/>
              </a:rPr>
              <a:t>?</a:t>
            </a:r>
            <a:endParaRPr lang="de-DE" sz="1600" dirty="0">
              <a:latin typeface="+mn-lt"/>
            </a:endParaRPr>
          </a:p>
        </p:txBody>
      </p:sp>
    </p:spTree>
    <p:extLst>
      <p:ext uri="{BB962C8B-B14F-4D97-AF65-F5344CB8AC3E}">
        <p14:creationId xmlns:p14="http://schemas.microsoft.com/office/powerpoint/2010/main" val="1021182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127AA00-196C-416F-B81A-F6681453BDE4}"/>
              </a:ext>
            </a:extLst>
          </p:cNvPr>
          <p:cNvSpPr>
            <a:spLocks noGrp="1"/>
          </p:cNvSpPr>
          <p:nvPr>
            <p:ph type="sldNum" sz="quarter" idx="4"/>
          </p:nvPr>
        </p:nvSpPr>
        <p:spPr/>
        <p:txBody>
          <a:bodyPr/>
          <a:lstStyle/>
          <a:p>
            <a:fld id="{EA182149-5FEE-46AB-9490-B3CD4011A729}" type="slidenum">
              <a:rPr lang="en-GB" smtClean="0"/>
              <a:pPr/>
              <a:t>17</a:t>
            </a:fld>
            <a:endParaRPr lang="en-GB"/>
          </a:p>
        </p:txBody>
      </p:sp>
      <p:sp>
        <p:nvSpPr>
          <p:cNvPr id="3" name="Titel 2">
            <a:extLst>
              <a:ext uri="{FF2B5EF4-FFF2-40B4-BE49-F238E27FC236}">
                <a16:creationId xmlns:a16="http://schemas.microsoft.com/office/drawing/2014/main" id="{46775A3F-101A-43A5-9EF1-0EB50A05FA45}"/>
              </a:ext>
            </a:extLst>
          </p:cNvPr>
          <p:cNvSpPr>
            <a:spLocks noGrp="1"/>
          </p:cNvSpPr>
          <p:nvPr>
            <p:ph type="title"/>
          </p:nvPr>
        </p:nvSpPr>
        <p:spPr/>
        <p:txBody>
          <a:bodyPr/>
          <a:lstStyle/>
          <a:p>
            <a:r>
              <a:rPr lang="de-DE" dirty="0" err="1"/>
              <a:t>Secific</a:t>
            </a:r>
            <a:r>
              <a:rPr lang="de-DE" dirty="0"/>
              <a:t> </a:t>
            </a:r>
            <a:r>
              <a:rPr lang="de-DE" dirty="0" err="1"/>
              <a:t>Findings</a:t>
            </a:r>
            <a:r>
              <a:rPr lang="de-DE" dirty="0"/>
              <a:t>: </a:t>
            </a:r>
            <a:r>
              <a:rPr lang="de-DE" dirty="0" err="1"/>
              <a:t>Behaviour</a:t>
            </a:r>
            <a:r>
              <a:rPr lang="de-DE" dirty="0"/>
              <a:t> </a:t>
            </a:r>
            <a:r>
              <a:rPr lang="de-DE" dirty="0" err="1"/>
              <a:t>of</a:t>
            </a:r>
            <a:r>
              <a:rPr lang="de-DE" dirty="0"/>
              <a:t> PIDs </a:t>
            </a:r>
            <a:r>
              <a:rPr lang="de-DE" dirty="0" err="1"/>
              <a:t>that</a:t>
            </a:r>
            <a:r>
              <a:rPr lang="de-DE" dirty="0"/>
              <a:t> </a:t>
            </a:r>
            <a:r>
              <a:rPr lang="de-DE" dirty="0" err="1"/>
              <a:t>did</a:t>
            </a:r>
            <a:r>
              <a:rPr lang="de-DE" dirty="0"/>
              <a:t> not </a:t>
            </a:r>
            <a:r>
              <a:rPr lang="de-DE" dirty="0" err="1"/>
              <a:t>change</a:t>
            </a:r>
            <a:r>
              <a:rPr lang="de-DE" dirty="0"/>
              <a:t> </a:t>
            </a:r>
            <a:r>
              <a:rPr lang="de-DE" dirty="0" err="1"/>
              <a:t>set</a:t>
            </a:r>
            <a:r>
              <a:rPr lang="de-DE" dirty="0"/>
              <a:t>-pints at all</a:t>
            </a:r>
          </a:p>
        </p:txBody>
      </p:sp>
      <p:sp>
        <p:nvSpPr>
          <p:cNvPr id="4" name="Textplatzhalter 3">
            <a:extLst>
              <a:ext uri="{FF2B5EF4-FFF2-40B4-BE49-F238E27FC236}">
                <a16:creationId xmlns:a16="http://schemas.microsoft.com/office/drawing/2014/main" id="{D8F866B2-A287-49F6-9022-8E406ACE0B24}"/>
              </a:ext>
            </a:extLst>
          </p:cNvPr>
          <p:cNvSpPr>
            <a:spLocks noGrp="1"/>
          </p:cNvSpPr>
          <p:nvPr>
            <p:ph type="body" sz="quarter" idx="12"/>
          </p:nvPr>
        </p:nvSpPr>
        <p:spPr/>
        <p:txBody>
          <a:bodyPr/>
          <a:lstStyle/>
          <a:p>
            <a:r>
              <a:rPr lang="de-DE" dirty="0" err="1"/>
              <a:t>What</a:t>
            </a:r>
            <a:r>
              <a:rPr lang="de-DE" dirty="0"/>
              <a:t> </a:t>
            </a:r>
            <a:r>
              <a:rPr lang="de-DE" dirty="0" err="1"/>
              <a:t>is</a:t>
            </a:r>
            <a:r>
              <a:rPr lang="de-DE" dirty="0"/>
              <a:t> </a:t>
            </a:r>
            <a:r>
              <a:rPr lang="de-DE" dirty="0" err="1"/>
              <a:t>the</a:t>
            </a:r>
            <a:r>
              <a:rPr lang="de-DE" dirty="0"/>
              <a:t> </a:t>
            </a:r>
            <a:r>
              <a:rPr lang="de-DE" dirty="0" err="1"/>
              <a:t>feedback</a:t>
            </a:r>
            <a:r>
              <a:rPr lang="de-DE" dirty="0"/>
              <a:t> </a:t>
            </a:r>
            <a:r>
              <a:rPr lang="de-DE" dirty="0" err="1"/>
              <a:t>of</a:t>
            </a:r>
            <a:r>
              <a:rPr lang="de-DE" dirty="0"/>
              <a:t> </a:t>
            </a:r>
            <a:r>
              <a:rPr lang="de-DE" dirty="0" err="1"/>
              <a:t>your</a:t>
            </a:r>
            <a:r>
              <a:rPr lang="de-DE" dirty="0"/>
              <a:t> </a:t>
            </a:r>
            <a:r>
              <a:rPr lang="de-DE" dirty="0" err="1"/>
              <a:t>experts</a:t>
            </a:r>
            <a:r>
              <a:rPr lang="de-DE" dirty="0"/>
              <a:t>: </a:t>
            </a:r>
            <a:r>
              <a:rPr lang="de-DE" dirty="0" err="1"/>
              <a:t>good</a:t>
            </a:r>
            <a:r>
              <a:rPr lang="de-DE" dirty="0"/>
              <a:t>? </a:t>
            </a:r>
            <a:r>
              <a:rPr lang="de-DE" dirty="0" err="1"/>
              <a:t>bad</a:t>
            </a:r>
            <a:r>
              <a:rPr lang="de-DE" dirty="0"/>
              <a:t>? </a:t>
            </a:r>
            <a:r>
              <a:rPr lang="de-DE" dirty="0" err="1"/>
              <a:t>conspicious</a:t>
            </a:r>
            <a:r>
              <a:rPr lang="de-DE" dirty="0"/>
              <a:t>? And </a:t>
            </a:r>
            <a:r>
              <a:rPr lang="de-DE" dirty="0" err="1"/>
              <a:t>which</a:t>
            </a:r>
            <a:r>
              <a:rPr lang="de-DE" dirty="0"/>
              <a:t> </a:t>
            </a:r>
            <a:r>
              <a:rPr lang="de-DE" dirty="0" err="1"/>
              <a:t>is</a:t>
            </a:r>
            <a:r>
              <a:rPr lang="de-DE" dirty="0"/>
              <a:t> </a:t>
            </a:r>
            <a:r>
              <a:rPr lang="de-DE" dirty="0" err="1"/>
              <a:t>the</a:t>
            </a:r>
            <a:r>
              <a:rPr lang="de-DE" dirty="0"/>
              <a:t> </a:t>
            </a:r>
            <a:r>
              <a:rPr lang="de-DE" dirty="0" err="1"/>
              <a:t>biggest</a:t>
            </a:r>
            <a:r>
              <a:rPr lang="de-DE" dirty="0"/>
              <a:t> </a:t>
            </a:r>
            <a:r>
              <a:rPr lang="de-DE" dirty="0" err="1"/>
              <a:t>painpoint</a:t>
            </a:r>
            <a:r>
              <a:rPr lang="de-DE" dirty="0"/>
              <a:t>?</a:t>
            </a:r>
          </a:p>
        </p:txBody>
      </p:sp>
      <p:sp>
        <p:nvSpPr>
          <p:cNvPr id="5" name="Inhaltsplatzhalter 4">
            <a:extLst>
              <a:ext uri="{FF2B5EF4-FFF2-40B4-BE49-F238E27FC236}">
                <a16:creationId xmlns:a16="http://schemas.microsoft.com/office/drawing/2014/main" id="{6C6616D9-B40E-4905-B66E-4D61A03A2910}"/>
              </a:ext>
            </a:extLst>
          </p:cNvPr>
          <p:cNvSpPr>
            <a:spLocks noGrp="1"/>
          </p:cNvSpPr>
          <p:nvPr>
            <p:ph sz="quarter" idx="13"/>
          </p:nvPr>
        </p:nvSpPr>
        <p:spPr/>
        <p:txBody>
          <a:bodyPr/>
          <a:lstStyle/>
          <a:p>
            <a:endParaRPr lang="de-DE"/>
          </a:p>
        </p:txBody>
      </p:sp>
      <p:pic>
        <p:nvPicPr>
          <p:cNvPr id="7" name="Grafik 6">
            <a:extLst>
              <a:ext uri="{FF2B5EF4-FFF2-40B4-BE49-F238E27FC236}">
                <a16:creationId xmlns:a16="http://schemas.microsoft.com/office/drawing/2014/main" id="{270AD915-5D2F-4E1A-A35A-BEE85C52D8F2}"/>
              </a:ext>
            </a:extLst>
          </p:cNvPr>
          <p:cNvPicPr>
            <a:picLocks noChangeAspect="1"/>
          </p:cNvPicPr>
          <p:nvPr/>
        </p:nvPicPr>
        <p:blipFill rotWithShape="1">
          <a:blip r:embed="rId2"/>
          <a:srcRect t="18576"/>
          <a:stretch/>
        </p:blipFill>
        <p:spPr>
          <a:xfrm>
            <a:off x="256815" y="2492650"/>
            <a:ext cx="11709919" cy="3949714"/>
          </a:xfrm>
          <a:prstGeom prst="rect">
            <a:avLst/>
          </a:prstGeom>
        </p:spPr>
      </p:pic>
    </p:spTree>
    <p:extLst>
      <p:ext uri="{BB962C8B-B14F-4D97-AF65-F5344CB8AC3E}">
        <p14:creationId xmlns:p14="http://schemas.microsoft.com/office/powerpoint/2010/main" val="14117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75DC880-51A7-4111-9C2A-AAB2DCE4816D}"/>
              </a:ext>
            </a:extLst>
          </p:cNvPr>
          <p:cNvSpPr>
            <a:spLocks noGrp="1"/>
          </p:cNvSpPr>
          <p:nvPr>
            <p:ph type="sldNum" sz="quarter" idx="4"/>
          </p:nvPr>
        </p:nvSpPr>
        <p:spPr/>
        <p:txBody>
          <a:bodyPr/>
          <a:lstStyle/>
          <a:p>
            <a:fld id="{EA182149-5FEE-46AB-9490-B3CD4011A729}" type="slidenum">
              <a:rPr lang="en-GB" smtClean="0"/>
              <a:pPr/>
              <a:t>18</a:t>
            </a:fld>
            <a:endParaRPr lang="en-GB"/>
          </a:p>
        </p:txBody>
      </p:sp>
      <p:sp>
        <p:nvSpPr>
          <p:cNvPr id="3" name="Titel 2">
            <a:extLst>
              <a:ext uri="{FF2B5EF4-FFF2-40B4-BE49-F238E27FC236}">
                <a16:creationId xmlns:a16="http://schemas.microsoft.com/office/drawing/2014/main" id="{EBB771EF-2BAB-4A39-AED1-B1C3541DE2DA}"/>
              </a:ext>
            </a:extLst>
          </p:cNvPr>
          <p:cNvSpPr>
            <a:spLocks noGrp="1"/>
          </p:cNvSpPr>
          <p:nvPr>
            <p:ph type="title"/>
          </p:nvPr>
        </p:nvSpPr>
        <p:spPr/>
        <p:txBody>
          <a:bodyPr/>
          <a:lstStyle/>
          <a:p>
            <a:r>
              <a:rPr lang="de-DE" dirty="0" err="1"/>
              <a:t>Secific</a:t>
            </a:r>
            <a:r>
              <a:rPr lang="de-DE" dirty="0"/>
              <a:t> </a:t>
            </a:r>
            <a:r>
              <a:rPr lang="de-DE" dirty="0" err="1"/>
              <a:t>Findings</a:t>
            </a:r>
            <a:r>
              <a:rPr lang="de-DE" dirty="0"/>
              <a:t>: </a:t>
            </a:r>
            <a:r>
              <a:rPr lang="de-DE" dirty="0" err="1"/>
              <a:t>Behaviour</a:t>
            </a:r>
            <a:r>
              <a:rPr lang="de-DE" dirty="0"/>
              <a:t> </a:t>
            </a:r>
            <a:r>
              <a:rPr lang="de-DE" dirty="0" err="1"/>
              <a:t>of</a:t>
            </a:r>
            <a:r>
              <a:rPr lang="de-DE" dirty="0"/>
              <a:t> PIDs </a:t>
            </a:r>
            <a:r>
              <a:rPr lang="de-DE" dirty="0" err="1"/>
              <a:t>that</a:t>
            </a:r>
            <a:r>
              <a:rPr lang="de-DE" dirty="0"/>
              <a:t> </a:t>
            </a:r>
            <a:r>
              <a:rPr lang="de-DE" dirty="0" err="1"/>
              <a:t>have</a:t>
            </a:r>
            <a:r>
              <a:rPr lang="de-DE" dirty="0"/>
              <a:t> </a:t>
            </a:r>
            <a:r>
              <a:rPr lang="de-DE" dirty="0" err="1"/>
              <a:t>changes</a:t>
            </a:r>
            <a:r>
              <a:rPr lang="de-DE" dirty="0"/>
              <a:t> in </a:t>
            </a:r>
            <a:r>
              <a:rPr lang="de-DE" dirty="0" err="1"/>
              <a:t>set</a:t>
            </a:r>
            <a:r>
              <a:rPr lang="de-DE" dirty="0"/>
              <a:t>-pints</a:t>
            </a:r>
          </a:p>
        </p:txBody>
      </p:sp>
      <p:sp>
        <p:nvSpPr>
          <p:cNvPr id="4" name="Textplatzhalter 3">
            <a:extLst>
              <a:ext uri="{FF2B5EF4-FFF2-40B4-BE49-F238E27FC236}">
                <a16:creationId xmlns:a16="http://schemas.microsoft.com/office/drawing/2014/main" id="{DE141E25-D407-49E0-8916-D04F2F13335A}"/>
              </a:ext>
            </a:extLst>
          </p:cNvPr>
          <p:cNvSpPr>
            <a:spLocks noGrp="1"/>
          </p:cNvSpPr>
          <p:nvPr>
            <p:ph type="body" sz="quarter" idx="12"/>
          </p:nvPr>
        </p:nvSpPr>
        <p:spPr/>
        <p:txBody>
          <a:bodyPr/>
          <a:lstStyle/>
          <a:p>
            <a:r>
              <a:rPr lang="de-DE" dirty="0" err="1"/>
              <a:t>What</a:t>
            </a:r>
            <a:r>
              <a:rPr lang="de-DE" dirty="0"/>
              <a:t> </a:t>
            </a:r>
            <a:r>
              <a:rPr lang="de-DE" dirty="0" err="1"/>
              <a:t>is</a:t>
            </a:r>
            <a:r>
              <a:rPr lang="de-DE" dirty="0"/>
              <a:t> </a:t>
            </a:r>
            <a:r>
              <a:rPr lang="de-DE" dirty="0" err="1"/>
              <a:t>the</a:t>
            </a:r>
            <a:r>
              <a:rPr lang="de-DE" dirty="0"/>
              <a:t> </a:t>
            </a:r>
            <a:r>
              <a:rPr lang="de-DE" dirty="0" err="1"/>
              <a:t>feedback</a:t>
            </a:r>
            <a:r>
              <a:rPr lang="de-DE" dirty="0"/>
              <a:t> </a:t>
            </a:r>
            <a:r>
              <a:rPr lang="de-DE" dirty="0" err="1"/>
              <a:t>of</a:t>
            </a:r>
            <a:r>
              <a:rPr lang="de-DE" dirty="0"/>
              <a:t> </a:t>
            </a:r>
            <a:r>
              <a:rPr lang="de-DE" dirty="0" err="1"/>
              <a:t>your</a:t>
            </a:r>
            <a:r>
              <a:rPr lang="de-DE" dirty="0"/>
              <a:t> </a:t>
            </a:r>
            <a:r>
              <a:rPr lang="de-DE" dirty="0" err="1"/>
              <a:t>experts</a:t>
            </a:r>
            <a:r>
              <a:rPr lang="de-DE" dirty="0"/>
              <a:t>: </a:t>
            </a:r>
            <a:r>
              <a:rPr lang="de-DE" dirty="0" err="1"/>
              <a:t>good</a:t>
            </a:r>
            <a:r>
              <a:rPr lang="de-DE" dirty="0"/>
              <a:t>? </a:t>
            </a:r>
            <a:r>
              <a:rPr lang="de-DE" dirty="0" err="1"/>
              <a:t>bad</a:t>
            </a:r>
            <a:r>
              <a:rPr lang="de-DE" dirty="0"/>
              <a:t>? </a:t>
            </a:r>
            <a:r>
              <a:rPr lang="de-DE" dirty="0" err="1"/>
              <a:t>conspicious</a:t>
            </a:r>
            <a:r>
              <a:rPr lang="de-DE" dirty="0"/>
              <a:t>?</a:t>
            </a:r>
          </a:p>
          <a:p>
            <a:endParaRPr lang="de-DE" dirty="0"/>
          </a:p>
        </p:txBody>
      </p:sp>
      <p:sp>
        <p:nvSpPr>
          <p:cNvPr id="5" name="Inhaltsplatzhalter 4">
            <a:extLst>
              <a:ext uri="{FF2B5EF4-FFF2-40B4-BE49-F238E27FC236}">
                <a16:creationId xmlns:a16="http://schemas.microsoft.com/office/drawing/2014/main" id="{B717A8A4-B2CC-4DDC-838F-B53EFA5AD5B2}"/>
              </a:ext>
            </a:extLst>
          </p:cNvPr>
          <p:cNvSpPr>
            <a:spLocks noGrp="1"/>
          </p:cNvSpPr>
          <p:nvPr>
            <p:ph sz="quarter" idx="13"/>
          </p:nvPr>
        </p:nvSpPr>
        <p:spPr/>
        <p:txBody>
          <a:bodyPr/>
          <a:lstStyle/>
          <a:p>
            <a:endParaRPr lang="de-DE"/>
          </a:p>
        </p:txBody>
      </p:sp>
      <p:pic>
        <p:nvPicPr>
          <p:cNvPr id="7" name="Grafik 6">
            <a:extLst>
              <a:ext uri="{FF2B5EF4-FFF2-40B4-BE49-F238E27FC236}">
                <a16:creationId xmlns:a16="http://schemas.microsoft.com/office/drawing/2014/main" id="{BF31D055-E746-4BD7-B6B0-0DE4E47E40B1}"/>
              </a:ext>
            </a:extLst>
          </p:cNvPr>
          <p:cNvPicPr>
            <a:picLocks noChangeAspect="1"/>
          </p:cNvPicPr>
          <p:nvPr/>
        </p:nvPicPr>
        <p:blipFill rotWithShape="1">
          <a:blip r:embed="rId2"/>
          <a:srcRect t="22195"/>
          <a:stretch/>
        </p:blipFill>
        <p:spPr>
          <a:xfrm>
            <a:off x="256815" y="2879834"/>
            <a:ext cx="11699826" cy="3617707"/>
          </a:xfrm>
          <a:prstGeom prst="rect">
            <a:avLst/>
          </a:prstGeom>
        </p:spPr>
      </p:pic>
    </p:spTree>
    <p:extLst>
      <p:ext uri="{BB962C8B-B14F-4D97-AF65-F5344CB8AC3E}">
        <p14:creationId xmlns:p14="http://schemas.microsoft.com/office/powerpoint/2010/main" val="393936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75DC880-51A7-4111-9C2A-AAB2DCE4816D}"/>
              </a:ext>
            </a:extLst>
          </p:cNvPr>
          <p:cNvSpPr>
            <a:spLocks noGrp="1"/>
          </p:cNvSpPr>
          <p:nvPr>
            <p:ph type="sldNum" sz="quarter" idx="4"/>
          </p:nvPr>
        </p:nvSpPr>
        <p:spPr/>
        <p:txBody>
          <a:bodyPr/>
          <a:lstStyle/>
          <a:p>
            <a:fld id="{EA182149-5FEE-46AB-9490-B3CD4011A729}" type="slidenum">
              <a:rPr lang="en-GB" smtClean="0"/>
              <a:pPr/>
              <a:t>19</a:t>
            </a:fld>
            <a:endParaRPr lang="en-GB"/>
          </a:p>
        </p:txBody>
      </p:sp>
      <p:sp>
        <p:nvSpPr>
          <p:cNvPr id="3" name="Titel 2">
            <a:extLst>
              <a:ext uri="{FF2B5EF4-FFF2-40B4-BE49-F238E27FC236}">
                <a16:creationId xmlns:a16="http://schemas.microsoft.com/office/drawing/2014/main" id="{EBB771EF-2BAB-4A39-AED1-B1C3541DE2DA}"/>
              </a:ext>
            </a:extLst>
          </p:cNvPr>
          <p:cNvSpPr>
            <a:spLocks noGrp="1"/>
          </p:cNvSpPr>
          <p:nvPr>
            <p:ph type="title"/>
          </p:nvPr>
        </p:nvSpPr>
        <p:spPr/>
        <p:txBody>
          <a:bodyPr/>
          <a:lstStyle/>
          <a:p>
            <a:r>
              <a:rPr lang="de-DE" dirty="0" err="1"/>
              <a:t>Discussion</a:t>
            </a:r>
            <a:r>
              <a:rPr lang="de-DE" dirty="0"/>
              <a:t> Points: </a:t>
            </a:r>
            <a:r>
              <a:rPr lang="de-DE" dirty="0" err="1"/>
              <a:t>Which</a:t>
            </a:r>
            <a:r>
              <a:rPr lang="de-DE" dirty="0"/>
              <a:t> </a:t>
            </a:r>
            <a:r>
              <a:rPr lang="de-DE" dirty="0" err="1"/>
              <a:t>settings</a:t>
            </a:r>
            <a:r>
              <a:rPr lang="de-DE" dirty="0"/>
              <a:t> </a:t>
            </a:r>
            <a:r>
              <a:rPr lang="de-DE" dirty="0" err="1"/>
              <a:t>are</a:t>
            </a:r>
            <a:r>
              <a:rPr lang="de-DE" dirty="0"/>
              <a:t> „</a:t>
            </a:r>
            <a:r>
              <a:rPr lang="de-DE" dirty="0" err="1"/>
              <a:t>good</a:t>
            </a:r>
            <a:r>
              <a:rPr lang="de-DE" dirty="0"/>
              <a:t>“ and „</a:t>
            </a:r>
            <a:r>
              <a:rPr lang="de-DE" dirty="0" err="1"/>
              <a:t>bad</a:t>
            </a:r>
            <a:r>
              <a:rPr lang="de-DE" dirty="0"/>
              <a:t>“ in </a:t>
            </a:r>
            <a:r>
              <a:rPr lang="de-DE" dirty="0" err="1"/>
              <a:t>your</a:t>
            </a:r>
            <a:r>
              <a:rPr lang="de-DE" dirty="0"/>
              <a:t> </a:t>
            </a:r>
            <a:r>
              <a:rPr lang="de-DE" dirty="0" err="1"/>
              <a:t>specific</a:t>
            </a:r>
            <a:r>
              <a:rPr lang="de-DE" dirty="0"/>
              <a:t> </a:t>
            </a:r>
            <a:r>
              <a:rPr lang="de-DE" dirty="0" err="1"/>
              <a:t>installation</a:t>
            </a:r>
            <a:r>
              <a:rPr lang="de-DE" dirty="0"/>
              <a:t>?</a:t>
            </a:r>
          </a:p>
        </p:txBody>
      </p:sp>
      <p:sp>
        <p:nvSpPr>
          <p:cNvPr id="4" name="Textplatzhalter 3">
            <a:extLst>
              <a:ext uri="{FF2B5EF4-FFF2-40B4-BE49-F238E27FC236}">
                <a16:creationId xmlns:a16="http://schemas.microsoft.com/office/drawing/2014/main" id="{DE141E25-D407-49E0-8916-D04F2F13335A}"/>
              </a:ext>
            </a:extLst>
          </p:cNvPr>
          <p:cNvSpPr>
            <a:spLocks noGrp="1"/>
          </p:cNvSpPr>
          <p:nvPr>
            <p:ph type="body" sz="quarter" idx="12"/>
          </p:nvPr>
        </p:nvSpPr>
        <p:spPr/>
        <p:txBody>
          <a:bodyPr/>
          <a:lstStyle/>
          <a:p>
            <a:r>
              <a:rPr lang="de-DE" dirty="0"/>
              <a:t>Batch </a:t>
            </a:r>
            <a:r>
              <a:rPr lang="de-DE" dirty="0" err="1"/>
              <a:t>mode</a:t>
            </a:r>
            <a:r>
              <a:rPr lang="de-DE" dirty="0"/>
              <a:t> </a:t>
            </a:r>
            <a:r>
              <a:rPr lang="de-DE" dirty="0" err="1"/>
              <a:t>settings</a:t>
            </a:r>
            <a:r>
              <a:rPr lang="de-DE" dirty="0"/>
              <a:t> </a:t>
            </a:r>
            <a:r>
              <a:rPr lang="de-DE" dirty="0" err="1"/>
              <a:t>could</a:t>
            </a:r>
            <a:r>
              <a:rPr lang="de-DE" dirty="0"/>
              <a:t> </a:t>
            </a:r>
            <a:r>
              <a:rPr lang="de-DE" dirty="0" err="1"/>
              <a:t>be</a:t>
            </a:r>
            <a:r>
              <a:rPr lang="de-DE" dirty="0"/>
              <a:t> </a:t>
            </a:r>
            <a:r>
              <a:rPr lang="de-DE" dirty="0" err="1"/>
              <a:t>very</a:t>
            </a:r>
            <a:r>
              <a:rPr lang="de-DE" dirty="0"/>
              <a:t> different in </a:t>
            </a:r>
            <a:r>
              <a:rPr lang="de-DE" dirty="0" err="1"/>
              <a:t>their</a:t>
            </a:r>
            <a:r>
              <a:rPr lang="de-DE" dirty="0"/>
              <a:t> </a:t>
            </a:r>
            <a:r>
              <a:rPr lang="de-DE" dirty="0" err="1"/>
              <a:t>evaluation</a:t>
            </a:r>
            <a:r>
              <a:rPr lang="de-DE" dirty="0"/>
              <a:t> </a:t>
            </a:r>
            <a:r>
              <a:rPr lang="de-DE" dirty="0" err="1"/>
              <a:t>than</a:t>
            </a:r>
            <a:r>
              <a:rPr lang="de-DE" dirty="0"/>
              <a:t> in </a:t>
            </a:r>
            <a:r>
              <a:rPr lang="de-DE" dirty="0" err="1"/>
              <a:t>continous</a:t>
            </a:r>
            <a:r>
              <a:rPr lang="de-DE" dirty="0"/>
              <a:t> </a:t>
            </a:r>
            <a:r>
              <a:rPr lang="de-DE" dirty="0" err="1"/>
              <a:t>processes</a:t>
            </a:r>
            <a:endParaRPr lang="de-DE" dirty="0"/>
          </a:p>
        </p:txBody>
      </p:sp>
      <p:pic>
        <p:nvPicPr>
          <p:cNvPr id="8" name="Grafik 7">
            <a:extLst>
              <a:ext uri="{FF2B5EF4-FFF2-40B4-BE49-F238E27FC236}">
                <a16:creationId xmlns:a16="http://schemas.microsoft.com/office/drawing/2014/main" id="{EEE04E8F-2F58-48A3-9E99-9465C196F5C2}"/>
              </a:ext>
            </a:extLst>
          </p:cNvPr>
          <p:cNvPicPr>
            <a:picLocks noChangeAspect="1"/>
          </p:cNvPicPr>
          <p:nvPr/>
        </p:nvPicPr>
        <p:blipFill rotWithShape="1">
          <a:blip r:embed="rId2"/>
          <a:srcRect l="6556" t="23086" r="4556" b="2628"/>
          <a:stretch/>
        </p:blipFill>
        <p:spPr>
          <a:xfrm>
            <a:off x="128998" y="2546256"/>
            <a:ext cx="5663687" cy="2354145"/>
          </a:xfrm>
          <a:prstGeom prst="rect">
            <a:avLst/>
          </a:prstGeom>
        </p:spPr>
      </p:pic>
      <p:pic>
        <p:nvPicPr>
          <p:cNvPr id="9" name="Inhaltsplatzhalter 8">
            <a:extLst>
              <a:ext uri="{FF2B5EF4-FFF2-40B4-BE49-F238E27FC236}">
                <a16:creationId xmlns:a16="http://schemas.microsoft.com/office/drawing/2014/main" id="{82E23042-E2AC-412F-8068-C4F02A4B67F3}"/>
              </a:ext>
            </a:extLst>
          </p:cNvPr>
          <p:cNvPicPr>
            <a:picLocks noGrp="1" noChangeAspect="1"/>
          </p:cNvPicPr>
          <p:nvPr>
            <p:ph sz="quarter" idx="13"/>
          </p:nvPr>
        </p:nvPicPr>
        <p:blipFill rotWithShape="1">
          <a:blip r:embed="rId3"/>
          <a:srcRect l="7386" t="21009" r="5859" b="2786"/>
          <a:stretch/>
        </p:blipFill>
        <p:spPr>
          <a:xfrm>
            <a:off x="5789411" y="3950491"/>
            <a:ext cx="6145162" cy="2694039"/>
          </a:xfrm>
          <a:prstGeom prst="rect">
            <a:avLst/>
          </a:prstGeom>
        </p:spPr>
      </p:pic>
    </p:spTree>
    <p:extLst>
      <p:ext uri="{BB962C8B-B14F-4D97-AF65-F5344CB8AC3E}">
        <p14:creationId xmlns:p14="http://schemas.microsoft.com/office/powerpoint/2010/main" val="206876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custDataLst>
              <p:tags r:id="rId1"/>
            </p:custDataLst>
          </p:nvPr>
        </p:nvSpPr>
        <p:spPr/>
        <p:txBody>
          <a:bodyPr/>
          <a:lstStyle/>
          <a:p>
            <a:r>
              <a:rPr lang="de-DE" dirty="0"/>
              <a:t>Festo – an </a:t>
            </a:r>
            <a:r>
              <a:rPr lang="de-DE" dirty="0" err="1"/>
              <a:t>independent</a:t>
            </a:r>
            <a:r>
              <a:rPr lang="de-DE" dirty="0"/>
              <a:t> </a:t>
            </a:r>
            <a:r>
              <a:rPr lang="de-DE" dirty="0" err="1"/>
              <a:t>family</a:t>
            </a:r>
            <a:r>
              <a:rPr lang="de-DE" dirty="0"/>
              <a:t> </a:t>
            </a:r>
            <a:r>
              <a:rPr lang="de-DE" dirty="0" err="1"/>
              <a:t>business</a:t>
            </a:r>
            <a:endParaRPr lang="de-DE" dirty="0"/>
          </a:p>
        </p:txBody>
      </p:sp>
      <p:sp>
        <p:nvSpPr>
          <p:cNvPr id="5" name="Gleichschenkliges Dreieck 4"/>
          <p:cNvSpPr/>
          <p:nvPr>
            <p:custDataLst>
              <p:tags r:id="rId2"/>
            </p:custDataLst>
          </p:nvPr>
        </p:nvSpPr>
        <p:spPr>
          <a:xfrm rot="10800000">
            <a:off x="5053330" y="5955974"/>
            <a:ext cx="2085345" cy="215671"/>
          </a:xfrm>
          <a:prstGeom prst="triangl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endParaRPr lang="de-DE" sz="2350" dirty="0">
              <a:solidFill>
                <a:srgbClr val="FFFFFF"/>
              </a:solidFill>
              <a:latin typeface="MetaPlusLF"/>
            </a:endParaRPr>
          </a:p>
        </p:txBody>
      </p:sp>
      <p:grpSp>
        <p:nvGrpSpPr>
          <p:cNvPr id="6" name="Gruppieren 12"/>
          <p:cNvGrpSpPr>
            <a:grpSpLocks/>
          </p:cNvGrpSpPr>
          <p:nvPr>
            <p:custDataLst>
              <p:tags r:id="rId3"/>
            </p:custDataLst>
          </p:nvPr>
        </p:nvGrpSpPr>
        <p:grpSpPr bwMode="auto">
          <a:xfrm>
            <a:off x="680048" y="2097689"/>
            <a:ext cx="3518403" cy="219234"/>
            <a:chOff x="235635" y="2166937"/>
            <a:chExt cx="3260976" cy="220624"/>
          </a:xfrm>
        </p:grpSpPr>
        <p:sp>
          <p:nvSpPr>
            <p:cNvPr id="7" name="Textfeld 4"/>
            <p:cNvSpPr txBox="1">
              <a:spLocks noChangeArrowheads="1"/>
            </p:cNvSpPr>
            <p:nvPr/>
          </p:nvSpPr>
          <p:spPr bwMode="auto">
            <a:xfrm>
              <a:off x="235635" y="2166937"/>
              <a:ext cx="2700000" cy="2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175" indent="-3175" defTabSz="955675">
                <a:spcBef>
                  <a:spcPct val="20000"/>
                </a:spcBef>
                <a:buFont typeface="MetaPlusLF" panose="02000503060000020004" pitchFamily="2" charset="0"/>
                <a:buAutoNum type="arabicPeriod"/>
                <a:tabLst>
                  <a:tab pos="5024438" algn="l"/>
                  <a:tab pos="7440613" algn="l"/>
                </a:tabLst>
                <a:defRPr sz="1600">
                  <a:solidFill>
                    <a:schemeClr val="tx1"/>
                  </a:solidFill>
                  <a:latin typeface="MetaPlusLF" panose="02000503060000020004" pitchFamily="2" charset="0"/>
                </a:defRPr>
              </a:lvl1pPr>
              <a:lvl2pPr marL="742950" indent="-28575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2pPr>
              <a:lvl3pPr marL="11430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3pPr>
              <a:lvl4pPr marL="16002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4pPr>
              <a:lvl5pPr marL="20574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5pPr>
              <a:lvl6pPr marL="25146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6pPr>
              <a:lvl7pPr marL="29718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7pPr>
              <a:lvl8pPr marL="34290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8pPr>
              <a:lvl9pPr marL="38862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9pPr>
            </a:lstStyle>
            <a:p>
              <a:pPr marL="3236" indent="-3236" defTabSz="973928">
                <a:spcBef>
                  <a:spcPct val="0"/>
                </a:spcBef>
                <a:buNone/>
                <a:tabLst>
                  <a:tab pos="5120405" algn="l"/>
                  <a:tab pos="7582729" algn="l"/>
                </a:tabLst>
              </a:pPr>
              <a:r>
                <a:rPr lang="de-DE" altLang="de-DE" sz="1398" b="1" dirty="0">
                  <a:solidFill>
                    <a:srgbClr val="000000"/>
                  </a:solidFill>
                </a:rPr>
                <a:t>Products</a:t>
              </a:r>
            </a:p>
          </p:txBody>
        </p:sp>
        <p:cxnSp>
          <p:nvCxnSpPr>
            <p:cNvPr id="8" name="Gerade Verbindung 5"/>
            <p:cNvCxnSpPr>
              <a:cxnSpLocks/>
            </p:cNvCxnSpPr>
            <p:nvPr/>
          </p:nvCxnSpPr>
          <p:spPr>
            <a:xfrm>
              <a:off x="235635" y="2380785"/>
              <a:ext cx="32609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uppieren 11"/>
          <p:cNvGrpSpPr>
            <a:grpSpLocks/>
          </p:cNvGrpSpPr>
          <p:nvPr>
            <p:custDataLst>
              <p:tags r:id="rId4"/>
            </p:custDataLst>
          </p:nvPr>
        </p:nvGrpSpPr>
        <p:grpSpPr bwMode="auto">
          <a:xfrm>
            <a:off x="4752211" y="2097689"/>
            <a:ext cx="2516689" cy="219234"/>
            <a:chOff x="3222000" y="2204864"/>
            <a:chExt cx="2700000" cy="220624"/>
          </a:xfrm>
        </p:grpSpPr>
        <p:sp>
          <p:nvSpPr>
            <p:cNvPr id="10" name="Textfeld 6"/>
            <p:cNvSpPr txBox="1">
              <a:spLocks noChangeArrowheads="1"/>
            </p:cNvSpPr>
            <p:nvPr/>
          </p:nvSpPr>
          <p:spPr bwMode="auto">
            <a:xfrm>
              <a:off x="3222000" y="2204864"/>
              <a:ext cx="2700000" cy="2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175" indent="-3175" defTabSz="955675">
                <a:spcBef>
                  <a:spcPct val="20000"/>
                </a:spcBef>
                <a:buFont typeface="MetaPlusLF" panose="02000503060000020004" pitchFamily="2" charset="0"/>
                <a:buAutoNum type="arabicPeriod"/>
                <a:tabLst>
                  <a:tab pos="5024438" algn="l"/>
                  <a:tab pos="7440613" algn="l"/>
                </a:tabLst>
                <a:defRPr sz="1600">
                  <a:solidFill>
                    <a:schemeClr val="tx1"/>
                  </a:solidFill>
                  <a:latin typeface="MetaPlusLF" panose="02000503060000020004" pitchFamily="2" charset="0"/>
                </a:defRPr>
              </a:lvl1pPr>
              <a:lvl2pPr marL="742950" indent="-28575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2pPr>
              <a:lvl3pPr marL="11430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3pPr>
              <a:lvl4pPr marL="16002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4pPr>
              <a:lvl5pPr marL="20574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5pPr>
              <a:lvl6pPr marL="25146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6pPr>
              <a:lvl7pPr marL="29718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7pPr>
              <a:lvl8pPr marL="34290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8pPr>
              <a:lvl9pPr marL="38862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9pPr>
            </a:lstStyle>
            <a:p>
              <a:pPr marL="3236" indent="-3236" defTabSz="973928">
                <a:spcBef>
                  <a:spcPct val="0"/>
                </a:spcBef>
                <a:buNone/>
                <a:tabLst>
                  <a:tab pos="5120405" algn="l"/>
                  <a:tab pos="7582729" algn="l"/>
                </a:tabLst>
              </a:pPr>
              <a:r>
                <a:rPr lang="de-DE" altLang="de-DE" sz="1398" b="1" dirty="0">
                  <a:solidFill>
                    <a:srgbClr val="000000"/>
                  </a:solidFill>
                </a:rPr>
                <a:t>Industry Segments (</a:t>
              </a:r>
              <a:r>
                <a:rPr lang="de-DE" altLang="de-DE" sz="1398" b="1" dirty="0" err="1">
                  <a:solidFill>
                    <a:srgbClr val="000000"/>
                  </a:solidFill>
                </a:rPr>
                <a:t>Examples</a:t>
              </a:r>
              <a:r>
                <a:rPr lang="de-DE" altLang="de-DE" sz="1398" b="1" dirty="0">
                  <a:solidFill>
                    <a:srgbClr val="000000"/>
                  </a:solidFill>
                </a:rPr>
                <a:t>)</a:t>
              </a:r>
            </a:p>
          </p:txBody>
        </p:sp>
        <p:cxnSp>
          <p:nvCxnSpPr>
            <p:cNvPr id="11" name="Gerade Verbindung 7"/>
            <p:cNvCxnSpPr/>
            <p:nvPr/>
          </p:nvCxnSpPr>
          <p:spPr>
            <a:xfrm>
              <a:off x="3222000" y="2418712"/>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uppieren 10"/>
          <p:cNvGrpSpPr>
            <a:grpSpLocks/>
          </p:cNvGrpSpPr>
          <p:nvPr>
            <p:custDataLst>
              <p:tags r:id="rId5"/>
            </p:custDataLst>
          </p:nvPr>
        </p:nvGrpSpPr>
        <p:grpSpPr bwMode="auto">
          <a:xfrm>
            <a:off x="8310395" y="2097689"/>
            <a:ext cx="2697471" cy="219234"/>
            <a:chOff x="6156176" y="2204864"/>
            <a:chExt cx="2700000" cy="220624"/>
          </a:xfrm>
        </p:grpSpPr>
        <p:sp>
          <p:nvSpPr>
            <p:cNvPr id="13" name="Textfeld 8"/>
            <p:cNvSpPr txBox="1">
              <a:spLocks noChangeArrowheads="1"/>
            </p:cNvSpPr>
            <p:nvPr/>
          </p:nvSpPr>
          <p:spPr bwMode="auto">
            <a:xfrm>
              <a:off x="6156176" y="2204864"/>
              <a:ext cx="2700000" cy="2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175" indent="-3175" defTabSz="955675">
                <a:spcBef>
                  <a:spcPct val="20000"/>
                </a:spcBef>
                <a:buFont typeface="MetaPlusLF" panose="02000503060000020004" pitchFamily="2" charset="0"/>
                <a:buAutoNum type="arabicPeriod"/>
                <a:tabLst>
                  <a:tab pos="5024438" algn="l"/>
                  <a:tab pos="7440613" algn="l"/>
                </a:tabLst>
                <a:defRPr sz="1600">
                  <a:solidFill>
                    <a:schemeClr val="tx1"/>
                  </a:solidFill>
                  <a:latin typeface="MetaPlusLF" panose="02000503060000020004" pitchFamily="2" charset="0"/>
                </a:defRPr>
              </a:lvl1pPr>
              <a:lvl2pPr marL="742950" indent="-28575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2pPr>
              <a:lvl3pPr marL="11430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3pPr>
              <a:lvl4pPr marL="16002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4pPr>
              <a:lvl5pPr marL="2057400" indent="-228600" defTabSz="955675">
                <a:spcBef>
                  <a:spcPct val="20000"/>
                </a:spcBef>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5pPr>
              <a:lvl6pPr marL="25146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6pPr>
              <a:lvl7pPr marL="29718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7pPr>
              <a:lvl8pPr marL="34290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8pPr>
              <a:lvl9pPr marL="3886200" indent="-228600" defTabSz="955675" eaLnBrk="0" fontAlgn="base" hangingPunct="0">
                <a:spcBef>
                  <a:spcPct val="20000"/>
                </a:spcBef>
                <a:spcAft>
                  <a:spcPct val="0"/>
                </a:spcAft>
                <a:buFont typeface="Arial" panose="020B0604020202020204" pitchFamily="34" charset="0"/>
                <a:buChar char="•"/>
                <a:tabLst>
                  <a:tab pos="5024438" algn="l"/>
                  <a:tab pos="7440613" algn="l"/>
                </a:tabLst>
                <a:defRPr sz="1600">
                  <a:solidFill>
                    <a:schemeClr val="tx1"/>
                  </a:solidFill>
                  <a:latin typeface="MetaPlusLF" panose="02000503060000020004" pitchFamily="2" charset="0"/>
                </a:defRPr>
              </a:lvl9pPr>
            </a:lstStyle>
            <a:p>
              <a:pPr marL="3236" indent="-3236" defTabSz="973928">
                <a:spcBef>
                  <a:spcPct val="0"/>
                </a:spcBef>
                <a:buNone/>
                <a:tabLst>
                  <a:tab pos="5120405" algn="l"/>
                  <a:tab pos="7582729" algn="l"/>
                </a:tabLst>
              </a:pPr>
              <a:r>
                <a:rPr lang="de-DE" altLang="de-DE" sz="1398" b="1" dirty="0">
                  <a:solidFill>
                    <a:srgbClr val="000000"/>
                  </a:solidFill>
                </a:rPr>
                <a:t>Service</a:t>
              </a:r>
            </a:p>
          </p:txBody>
        </p:sp>
        <p:cxnSp>
          <p:nvCxnSpPr>
            <p:cNvPr id="14" name="Gerade Verbindung 9"/>
            <p:cNvCxnSpPr/>
            <p:nvPr/>
          </p:nvCxnSpPr>
          <p:spPr>
            <a:xfrm>
              <a:off x="6156176" y="2418712"/>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hteck 14"/>
          <p:cNvSpPr/>
          <p:nvPr>
            <p:custDataLst>
              <p:tags r:id="rId6"/>
            </p:custDataLst>
          </p:nvPr>
        </p:nvSpPr>
        <p:spPr>
          <a:xfrm>
            <a:off x="755321" y="3242646"/>
            <a:ext cx="1726951" cy="970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endParaRPr lang="de-DE" sz="1598" dirty="0">
              <a:solidFill>
                <a:srgbClr val="000000"/>
              </a:solidFill>
              <a:latin typeface="MetaPlusLF"/>
            </a:endParaRPr>
          </a:p>
        </p:txBody>
      </p:sp>
      <p:sp>
        <p:nvSpPr>
          <p:cNvPr id="16" name="Rechteck 15"/>
          <p:cNvSpPr/>
          <p:nvPr>
            <p:custDataLst>
              <p:tags r:id="rId7"/>
            </p:custDataLst>
          </p:nvPr>
        </p:nvSpPr>
        <p:spPr>
          <a:xfrm>
            <a:off x="2515574" y="3242646"/>
            <a:ext cx="864269" cy="970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6981">
              <a:defRPr/>
            </a:pPr>
            <a:endParaRPr lang="de-DE" sz="1199" dirty="0">
              <a:solidFill>
                <a:srgbClr val="000000"/>
              </a:solidFill>
              <a:latin typeface="MetaPlusLF"/>
            </a:endParaRPr>
          </a:p>
        </p:txBody>
      </p:sp>
      <p:sp>
        <p:nvSpPr>
          <p:cNvPr id="17" name="Rechteck 16"/>
          <p:cNvSpPr/>
          <p:nvPr>
            <p:custDataLst>
              <p:tags r:id="rId8"/>
            </p:custDataLst>
          </p:nvPr>
        </p:nvSpPr>
        <p:spPr>
          <a:xfrm>
            <a:off x="755321" y="4257567"/>
            <a:ext cx="1726951" cy="970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endParaRPr lang="de-DE" sz="1598" dirty="0">
              <a:solidFill>
                <a:srgbClr val="000000"/>
              </a:solidFill>
              <a:latin typeface="MetaPlusLF"/>
            </a:endParaRPr>
          </a:p>
        </p:txBody>
      </p:sp>
      <p:sp>
        <p:nvSpPr>
          <p:cNvPr id="18" name="Rechteck 17"/>
          <p:cNvSpPr/>
          <p:nvPr>
            <p:custDataLst>
              <p:tags r:id="rId9"/>
            </p:custDataLst>
          </p:nvPr>
        </p:nvSpPr>
        <p:spPr>
          <a:xfrm>
            <a:off x="2515574" y="4257567"/>
            <a:ext cx="864269" cy="970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endParaRPr lang="de-DE" sz="1598" dirty="0">
              <a:solidFill>
                <a:srgbClr val="000000"/>
              </a:solidFill>
              <a:latin typeface="MetaPlusLF"/>
            </a:endParaRPr>
          </a:p>
        </p:txBody>
      </p:sp>
      <p:sp>
        <p:nvSpPr>
          <p:cNvPr id="19" name="Rechteck 18"/>
          <p:cNvSpPr/>
          <p:nvPr>
            <p:custDataLst>
              <p:tags r:id="rId10"/>
            </p:custDataLst>
          </p:nvPr>
        </p:nvSpPr>
        <p:spPr>
          <a:xfrm>
            <a:off x="142054" y="3214101"/>
            <a:ext cx="1007042" cy="1070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defTabSz="1216981">
              <a:defRPr/>
            </a:pPr>
            <a:r>
              <a:rPr lang="de-DE" sz="1199" b="1" dirty="0">
                <a:solidFill>
                  <a:srgbClr val="000000"/>
                </a:solidFill>
                <a:latin typeface="MetaPlusLF"/>
              </a:rPr>
              <a:t>Components</a:t>
            </a:r>
          </a:p>
        </p:txBody>
      </p:sp>
      <p:sp>
        <p:nvSpPr>
          <p:cNvPr id="20" name="Rechteck 19"/>
          <p:cNvSpPr/>
          <p:nvPr>
            <p:custDataLst>
              <p:tags r:id="rId11"/>
            </p:custDataLst>
          </p:nvPr>
        </p:nvSpPr>
        <p:spPr>
          <a:xfrm>
            <a:off x="142054" y="4329148"/>
            <a:ext cx="1007042" cy="970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defTabSz="1216981">
              <a:defRPr/>
            </a:pPr>
            <a:r>
              <a:rPr lang="de-DE" sz="1199" b="1" dirty="0">
                <a:solidFill>
                  <a:srgbClr val="000000"/>
                </a:solidFill>
                <a:latin typeface="MetaPlusLF"/>
              </a:rPr>
              <a:t>Solutions</a:t>
            </a:r>
          </a:p>
        </p:txBody>
      </p:sp>
      <p:sp>
        <p:nvSpPr>
          <p:cNvPr id="21" name="Rechteck 20"/>
          <p:cNvSpPr/>
          <p:nvPr>
            <p:custDataLst>
              <p:tags r:id="rId12"/>
            </p:custDataLst>
          </p:nvPr>
        </p:nvSpPr>
        <p:spPr>
          <a:xfrm>
            <a:off x="1113716" y="2567086"/>
            <a:ext cx="970518" cy="539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b="1" dirty="0">
                <a:solidFill>
                  <a:srgbClr val="000000"/>
                </a:solidFill>
                <a:latin typeface="MetaPlusLF"/>
              </a:rPr>
              <a:t>Factory Automation</a:t>
            </a:r>
          </a:p>
        </p:txBody>
      </p:sp>
      <p:sp>
        <p:nvSpPr>
          <p:cNvPr id="22" name="Rechteck 21"/>
          <p:cNvSpPr/>
          <p:nvPr>
            <p:custDataLst>
              <p:tags r:id="rId13"/>
            </p:custDataLst>
          </p:nvPr>
        </p:nvSpPr>
        <p:spPr>
          <a:xfrm>
            <a:off x="2464830" y="2567086"/>
            <a:ext cx="970518" cy="539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b="1" dirty="0" err="1">
                <a:solidFill>
                  <a:srgbClr val="000000"/>
                </a:solidFill>
                <a:latin typeface="MetaPlusLF"/>
              </a:rPr>
              <a:t>Process</a:t>
            </a:r>
            <a:r>
              <a:rPr lang="de-DE" sz="1199" b="1" dirty="0">
                <a:solidFill>
                  <a:srgbClr val="000000"/>
                </a:solidFill>
                <a:latin typeface="MetaPlusLF"/>
              </a:rPr>
              <a:t> Automation</a:t>
            </a:r>
          </a:p>
        </p:txBody>
      </p:sp>
      <p:cxnSp>
        <p:nvCxnSpPr>
          <p:cNvPr id="23" name="Gerade Verbindung 30"/>
          <p:cNvCxnSpPr>
            <a:stCxn id="15" idx="0"/>
            <a:endCxn id="17" idx="2"/>
          </p:cNvCxnSpPr>
          <p:nvPr>
            <p:custDataLst>
              <p:tags r:id="rId14"/>
            </p:custDataLst>
          </p:nvPr>
        </p:nvCxnSpPr>
        <p:spPr>
          <a:xfrm>
            <a:off x="1618001" y="3242646"/>
            <a:ext cx="0" cy="198544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4" name="Gerade Verbindung 31"/>
          <p:cNvCxnSpPr/>
          <p:nvPr>
            <p:custDataLst>
              <p:tags r:id="rId15"/>
            </p:custDataLst>
          </p:nvPr>
        </p:nvCxnSpPr>
        <p:spPr>
          <a:xfrm>
            <a:off x="695905" y="5948046"/>
            <a:ext cx="10824742" cy="793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Rechteck 24"/>
          <p:cNvSpPr/>
          <p:nvPr>
            <p:custDataLst>
              <p:tags r:id="rId16"/>
            </p:custDataLst>
          </p:nvPr>
        </p:nvSpPr>
        <p:spPr>
          <a:xfrm>
            <a:off x="672489" y="5588065"/>
            <a:ext cx="3107833" cy="28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6981">
              <a:defRPr/>
            </a:pPr>
            <a:r>
              <a:rPr lang="de-DE" sz="1598" b="1" dirty="0">
                <a:solidFill>
                  <a:srgbClr val="0091DC"/>
                </a:solidFill>
                <a:latin typeface="MetaPlusLF"/>
              </a:rPr>
              <a:t>&gt; 35.000 Products/10</a:t>
            </a:r>
            <a:r>
              <a:rPr lang="de-DE" sz="1598" b="1" baseline="30000" dirty="0">
                <a:solidFill>
                  <a:srgbClr val="0091DC"/>
                </a:solidFill>
                <a:latin typeface="MetaPlusLF"/>
              </a:rPr>
              <a:t>40</a:t>
            </a:r>
            <a:r>
              <a:rPr lang="de-DE" sz="1598" b="1" dirty="0">
                <a:solidFill>
                  <a:srgbClr val="0091DC"/>
                </a:solidFill>
                <a:latin typeface="MetaPlusLF"/>
              </a:rPr>
              <a:t> </a:t>
            </a:r>
            <a:r>
              <a:rPr lang="de-DE" sz="1598" b="1" dirty="0" err="1">
                <a:solidFill>
                  <a:srgbClr val="0091DC"/>
                </a:solidFill>
                <a:latin typeface="MetaPlusLF"/>
              </a:rPr>
              <a:t>Variants</a:t>
            </a:r>
            <a:endParaRPr lang="de-DE" sz="1598" b="1" dirty="0">
              <a:solidFill>
                <a:srgbClr val="0091DC"/>
              </a:solidFill>
              <a:latin typeface="MetaPlusLF"/>
            </a:endParaRPr>
          </a:p>
        </p:txBody>
      </p:sp>
      <p:sp>
        <p:nvSpPr>
          <p:cNvPr id="26" name="Rechteck 25"/>
          <p:cNvSpPr/>
          <p:nvPr>
            <p:custDataLst>
              <p:tags r:id="rId17"/>
            </p:custDataLst>
          </p:nvPr>
        </p:nvSpPr>
        <p:spPr>
          <a:xfrm>
            <a:off x="5002770" y="5588065"/>
            <a:ext cx="2013985" cy="28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598" b="1" dirty="0">
                <a:solidFill>
                  <a:srgbClr val="0091DC"/>
                </a:solidFill>
                <a:latin typeface="MetaPlusLF"/>
              </a:rPr>
              <a:t>&gt; 300.000 Customers</a:t>
            </a:r>
          </a:p>
        </p:txBody>
      </p:sp>
      <p:sp>
        <p:nvSpPr>
          <p:cNvPr id="27" name="Rechteck 26"/>
          <p:cNvSpPr/>
          <p:nvPr>
            <p:custDataLst>
              <p:tags r:id="rId18"/>
            </p:custDataLst>
          </p:nvPr>
        </p:nvSpPr>
        <p:spPr>
          <a:xfrm>
            <a:off x="2822878" y="6163715"/>
            <a:ext cx="6546244" cy="287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598" b="1" dirty="0">
                <a:solidFill>
                  <a:srgbClr val="00B0F0"/>
                </a:solidFill>
                <a:latin typeface="MetaPlusLF"/>
              </a:rPr>
              <a:t>&gt;3.4 </a:t>
            </a:r>
            <a:r>
              <a:rPr lang="en-GB" sz="1425" b="1" dirty="0">
                <a:solidFill>
                  <a:srgbClr val="00B0F0"/>
                </a:solidFill>
                <a:latin typeface="MetaPlusLF"/>
              </a:rPr>
              <a:t>bn euros turnover </a:t>
            </a:r>
            <a:endParaRPr lang="de-DE" sz="1598" b="1" dirty="0">
              <a:solidFill>
                <a:srgbClr val="00B0F0"/>
              </a:solidFill>
              <a:latin typeface="MetaPlusLF"/>
            </a:endParaRPr>
          </a:p>
        </p:txBody>
      </p:sp>
      <p:sp>
        <p:nvSpPr>
          <p:cNvPr id="28" name="Rechteck 27"/>
          <p:cNvSpPr/>
          <p:nvPr>
            <p:custDataLst>
              <p:tags r:id="rId19"/>
            </p:custDataLst>
          </p:nvPr>
        </p:nvSpPr>
        <p:spPr>
          <a:xfrm>
            <a:off x="717262" y="2998429"/>
            <a:ext cx="935630" cy="28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dirty="0" err="1">
                <a:solidFill>
                  <a:srgbClr val="000000"/>
                </a:solidFill>
                <a:latin typeface="MetaPlusLF"/>
              </a:rPr>
              <a:t>Pneumatic</a:t>
            </a:r>
            <a:endParaRPr lang="de-DE" sz="1199" dirty="0">
              <a:solidFill>
                <a:srgbClr val="000000"/>
              </a:solidFill>
              <a:latin typeface="MetaPlusLF"/>
            </a:endParaRPr>
          </a:p>
        </p:txBody>
      </p:sp>
      <p:sp>
        <p:nvSpPr>
          <p:cNvPr id="29" name="Rechteck 28"/>
          <p:cNvSpPr/>
          <p:nvPr>
            <p:custDataLst>
              <p:tags r:id="rId20"/>
            </p:custDataLst>
          </p:nvPr>
        </p:nvSpPr>
        <p:spPr>
          <a:xfrm>
            <a:off x="1579946" y="3003187"/>
            <a:ext cx="935630" cy="28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dirty="0" err="1">
                <a:solidFill>
                  <a:srgbClr val="000000"/>
                </a:solidFill>
                <a:latin typeface="MetaPlusLF"/>
              </a:rPr>
              <a:t>Electric</a:t>
            </a:r>
            <a:endParaRPr lang="de-DE" sz="1199" dirty="0">
              <a:solidFill>
                <a:srgbClr val="000000"/>
              </a:solidFill>
              <a:latin typeface="MetaPlusLF"/>
            </a:endParaRPr>
          </a:p>
        </p:txBody>
      </p:sp>
      <p:grpSp>
        <p:nvGrpSpPr>
          <p:cNvPr id="30" name="Gruppieren 78"/>
          <p:cNvGrpSpPr>
            <a:grpSpLocks/>
          </p:cNvGrpSpPr>
          <p:nvPr>
            <p:custDataLst>
              <p:tags r:id="rId21"/>
            </p:custDataLst>
          </p:nvPr>
        </p:nvGrpSpPr>
        <p:grpSpPr bwMode="auto">
          <a:xfrm>
            <a:off x="4715736" y="2410094"/>
            <a:ext cx="2373964" cy="3249334"/>
            <a:chOff x="3432359" y="2708622"/>
            <a:chExt cx="2257265" cy="3090293"/>
          </a:xfrm>
        </p:grpSpPr>
        <p:pic>
          <p:nvPicPr>
            <p:cNvPr id="31" name="Picture 2"/>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825528" y="2708622"/>
              <a:ext cx="787293" cy="79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673400" y="2708622"/>
              <a:ext cx="787293" cy="7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http://adewww27.de.festo.net/CFMediaLib/cgi-bin/cgiWebLinkImage.exe/16902c_50.jpg?sid=2691914&amp;action=jpeg&amp;image=\\sdeu0048\DATA\i-automat\Foto-prod_2\16000-16999\preview\16902c_50.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673400" y="3716883"/>
              <a:ext cx="791659" cy="7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fik 62" descr="13511c_r_kl.jpg"/>
            <p:cNvPicPr>
              <a:picLocks noChangeAspect="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825528" y="3716883"/>
              <a:ext cx="792387" cy="7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73" descr="8413p.jpg"/>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825528" y="4725145"/>
              <a:ext cx="792387" cy="79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673400" y="4725145"/>
              <a:ext cx="792387" cy="79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hteck 36"/>
            <p:cNvSpPr/>
            <p:nvPr/>
          </p:nvSpPr>
          <p:spPr>
            <a:xfrm>
              <a:off x="3601239" y="3429540"/>
              <a:ext cx="927333"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a:solidFill>
                    <a:srgbClr val="000000"/>
                  </a:solidFill>
                  <a:latin typeface="MetaPlusLF"/>
                </a:rPr>
                <a:t>Food &amp; </a:t>
              </a:r>
              <a:r>
                <a:rPr lang="de-DE" sz="799" dirty="0" err="1">
                  <a:solidFill>
                    <a:srgbClr val="000000"/>
                  </a:solidFill>
                  <a:latin typeface="MetaPlusLF"/>
                </a:rPr>
                <a:t>beverage</a:t>
              </a:r>
              <a:endParaRPr lang="de-DE" sz="799" dirty="0">
                <a:solidFill>
                  <a:srgbClr val="000000"/>
                </a:solidFill>
                <a:latin typeface="MetaPlusLF"/>
              </a:endParaRPr>
            </a:p>
          </p:txBody>
        </p:sp>
        <p:sp>
          <p:nvSpPr>
            <p:cNvPr id="38" name="Rechteck 37"/>
            <p:cNvSpPr/>
            <p:nvPr/>
          </p:nvSpPr>
          <p:spPr>
            <a:xfrm>
              <a:off x="3432359" y="4463831"/>
              <a:ext cx="1198748"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a:solidFill>
                    <a:srgbClr val="000000"/>
                  </a:solidFill>
                  <a:latin typeface="MetaPlusLF"/>
                </a:rPr>
                <a:t>Oberflächen/</a:t>
              </a:r>
            </a:p>
            <a:p>
              <a:pPr algn="ctr" defTabSz="1216981">
                <a:defRPr/>
              </a:pPr>
              <a:r>
                <a:rPr lang="de-DE" sz="799" dirty="0">
                  <a:solidFill>
                    <a:srgbClr val="000000"/>
                  </a:solidFill>
                  <a:latin typeface="MetaPlusLF"/>
                </a:rPr>
                <a:t>Halbleiter</a:t>
              </a:r>
            </a:p>
          </p:txBody>
        </p:sp>
        <p:sp>
          <p:nvSpPr>
            <p:cNvPr id="39" name="Rechteck 38"/>
            <p:cNvSpPr/>
            <p:nvPr/>
          </p:nvSpPr>
          <p:spPr>
            <a:xfrm>
              <a:off x="4762291" y="4430982"/>
              <a:ext cx="927333"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a:solidFill>
                    <a:srgbClr val="000000"/>
                  </a:solidFill>
                  <a:latin typeface="MetaPlusLF"/>
                </a:rPr>
                <a:t>Electronics</a:t>
              </a:r>
            </a:p>
          </p:txBody>
        </p:sp>
        <p:sp>
          <p:nvSpPr>
            <p:cNvPr id="40" name="Rechteck 39"/>
            <p:cNvSpPr/>
            <p:nvPr/>
          </p:nvSpPr>
          <p:spPr>
            <a:xfrm>
              <a:off x="4753244" y="5510850"/>
              <a:ext cx="927333"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err="1">
                  <a:solidFill>
                    <a:srgbClr val="000000"/>
                  </a:solidFill>
                  <a:latin typeface="MetaPlusLF"/>
                </a:rPr>
                <a:t>Biotech</a:t>
              </a:r>
              <a:r>
                <a:rPr lang="de-DE" sz="799" dirty="0">
                  <a:solidFill>
                    <a:srgbClr val="000000"/>
                  </a:solidFill>
                  <a:latin typeface="MetaPlusLF"/>
                </a:rPr>
                <a:t> / Pharmaceuticals</a:t>
              </a:r>
            </a:p>
          </p:txBody>
        </p:sp>
        <p:sp>
          <p:nvSpPr>
            <p:cNvPr id="41" name="Rechteck 40"/>
            <p:cNvSpPr/>
            <p:nvPr/>
          </p:nvSpPr>
          <p:spPr>
            <a:xfrm>
              <a:off x="4753244" y="3429540"/>
              <a:ext cx="927333"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a:solidFill>
                    <a:srgbClr val="000000"/>
                  </a:solidFill>
                  <a:latin typeface="MetaPlusLF"/>
                </a:rPr>
                <a:t>Automotive</a:t>
              </a:r>
            </a:p>
          </p:txBody>
        </p:sp>
        <p:sp>
          <p:nvSpPr>
            <p:cNvPr id="42" name="Rechteck 41"/>
            <p:cNvSpPr/>
            <p:nvPr/>
          </p:nvSpPr>
          <p:spPr>
            <a:xfrm>
              <a:off x="3601239" y="5444489"/>
              <a:ext cx="927333" cy="28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799" dirty="0" err="1">
                  <a:solidFill>
                    <a:srgbClr val="000000"/>
                  </a:solidFill>
                  <a:latin typeface="MetaPlusLF"/>
                </a:rPr>
                <a:t>Water</a:t>
              </a:r>
              <a:r>
                <a:rPr lang="de-DE" sz="799" dirty="0">
                  <a:solidFill>
                    <a:srgbClr val="000000"/>
                  </a:solidFill>
                  <a:latin typeface="MetaPlusLF"/>
                </a:rPr>
                <a:t> </a:t>
              </a:r>
              <a:r>
                <a:rPr lang="de-DE" sz="799" dirty="0" err="1">
                  <a:solidFill>
                    <a:srgbClr val="000000"/>
                  </a:solidFill>
                  <a:latin typeface="MetaPlusLF"/>
                </a:rPr>
                <a:t>technology</a:t>
              </a:r>
              <a:endParaRPr lang="de-DE" sz="799" dirty="0">
                <a:solidFill>
                  <a:srgbClr val="000000"/>
                </a:solidFill>
                <a:latin typeface="MetaPlusLF"/>
              </a:endParaRPr>
            </a:p>
          </p:txBody>
        </p:sp>
      </p:grpSp>
      <p:pic>
        <p:nvPicPr>
          <p:cNvPr id="43" name="Picture 4" descr="preview"/>
          <p:cNvPicPr>
            <a:picLocks noChangeAspect="1" noChangeArrowheads="1"/>
          </p:cNvPicPr>
          <p:nvPr>
            <p:custDataLst>
              <p:tags r:id="rId22"/>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1670334" y="3423428"/>
            <a:ext cx="751676" cy="61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hteck 43"/>
          <p:cNvSpPr/>
          <p:nvPr>
            <p:custDataLst>
              <p:tags r:id="rId23"/>
            </p:custDataLst>
          </p:nvPr>
        </p:nvSpPr>
        <p:spPr>
          <a:xfrm>
            <a:off x="8670376" y="5588065"/>
            <a:ext cx="2013985" cy="287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598" b="1" dirty="0">
                <a:solidFill>
                  <a:srgbClr val="0091DC"/>
                </a:solidFill>
                <a:latin typeface="MetaPlusLF"/>
              </a:rPr>
              <a:t>&gt; 20.000 </a:t>
            </a:r>
            <a:r>
              <a:rPr lang="de-DE" sz="1598" b="1" dirty="0" err="1">
                <a:solidFill>
                  <a:srgbClr val="0091DC"/>
                </a:solidFill>
                <a:latin typeface="MetaPlusLF"/>
              </a:rPr>
              <a:t>Staff</a:t>
            </a:r>
            <a:endParaRPr lang="de-DE" sz="1598" b="1" dirty="0">
              <a:solidFill>
                <a:srgbClr val="0091DC"/>
              </a:solidFill>
              <a:latin typeface="MetaPlusLF"/>
            </a:endParaRPr>
          </a:p>
        </p:txBody>
      </p:sp>
      <p:pic>
        <p:nvPicPr>
          <p:cNvPr id="45" name="Picture 6" descr="System setup of EPCO electrical positioning system"/>
          <p:cNvPicPr>
            <a:picLocks noChangeAspect="1" noChangeArrowheads="1"/>
          </p:cNvPicPr>
          <p:nvPr>
            <p:custDataLst>
              <p:tags r:id="rId24"/>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1632277" y="4598515"/>
            <a:ext cx="832553" cy="28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hteck 55"/>
          <p:cNvSpPr/>
          <p:nvPr>
            <p:custDataLst>
              <p:tags r:id="rId25"/>
            </p:custDataLst>
          </p:nvPr>
        </p:nvSpPr>
        <p:spPr>
          <a:xfrm>
            <a:off x="2444211" y="2998429"/>
            <a:ext cx="1006993" cy="28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dirty="0" err="1">
                <a:solidFill>
                  <a:srgbClr val="000000"/>
                </a:solidFill>
                <a:latin typeface="MetaPlusLF"/>
              </a:rPr>
              <a:t>Pneumatic</a:t>
            </a:r>
            <a:endParaRPr lang="de-DE" sz="1199" dirty="0">
              <a:solidFill>
                <a:srgbClr val="000000"/>
              </a:solidFill>
              <a:latin typeface="MetaPlusLF"/>
            </a:endParaRPr>
          </a:p>
        </p:txBody>
      </p:sp>
      <p:cxnSp>
        <p:nvCxnSpPr>
          <p:cNvPr id="57" name="Gerade Verbindung 83"/>
          <p:cNvCxnSpPr/>
          <p:nvPr>
            <p:custDataLst>
              <p:tags r:id="rId26"/>
            </p:custDataLst>
          </p:nvPr>
        </p:nvCxnSpPr>
        <p:spPr>
          <a:xfrm>
            <a:off x="755319" y="3052346"/>
            <a:ext cx="16888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86"/>
          <p:cNvCxnSpPr/>
          <p:nvPr>
            <p:custDataLst>
              <p:tags r:id="rId27"/>
            </p:custDataLst>
          </p:nvPr>
        </p:nvCxnSpPr>
        <p:spPr>
          <a:xfrm>
            <a:off x="2515573" y="3052346"/>
            <a:ext cx="862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9" name="Picture 3" descr="C:\Users\de6u3144\Pictures\Folie4_components_pneumatics.jpg"/>
          <p:cNvPicPr>
            <a:picLocks noChangeAspect="1" noChangeArrowheads="1"/>
          </p:cNvPicPr>
          <p:nvPr>
            <p:custDataLst>
              <p:tags r:id="rId28"/>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799723" y="3415499"/>
            <a:ext cx="761191" cy="62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C:\Users\de6u3144\Pictures\Folie4_PA_Pn_Comp.jpg"/>
          <p:cNvPicPr>
            <a:picLocks noChangeAspect="1" noChangeArrowheads="1"/>
          </p:cNvPicPr>
          <p:nvPr>
            <p:custDataLst>
              <p:tags r:id="rId29"/>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2659882" y="3283877"/>
            <a:ext cx="585166" cy="88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 descr="C:\Users\de6u3144\Pictures\Folie4_solutions_pneumatics.jpg"/>
          <p:cNvPicPr>
            <a:picLocks noChangeAspect="1" noChangeArrowheads="1"/>
          </p:cNvPicPr>
          <p:nvPr>
            <p:custDataLst>
              <p:tags r:id="rId30"/>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890112" y="4313071"/>
            <a:ext cx="596266" cy="85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 descr="C:\Users\de6u3144\Pictures\F4_Sol_PA_Pn.jpg"/>
          <p:cNvPicPr>
            <a:picLocks noChangeAspect="1" noChangeArrowheads="1"/>
          </p:cNvPicPr>
          <p:nvPr>
            <p:custDataLst>
              <p:tags r:id="rId31"/>
            </p:custDataLst>
          </p:nvPr>
        </p:nvPicPr>
        <p:blipFill>
          <a:blip r:embed="rId51" cstate="print">
            <a:extLst>
              <a:ext uri="{28A0092B-C50C-407E-A947-70E740481C1C}">
                <a14:useLocalDpi xmlns:a14="http://schemas.microsoft.com/office/drawing/2010/main" val="0"/>
              </a:ext>
            </a:extLst>
          </a:blip>
          <a:srcRect/>
          <a:stretch>
            <a:fillRect/>
          </a:stretch>
        </p:blipFill>
        <p:spPr bwMode="auto">
          <a:xfrm>
            <a:off x="2558392" y="4447862"/>
            <a:ext cx="770706" cy="58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feld 62"/>
          <p:cNvSpPr txBox="1"/>
          <p:nvPr/>
        </p:nvSpPr>
        <p:spPr>
          <a:xfrm>
            <a:off x="717050" y="5985845"/>
            <a:ext cx="2876138" cy="605098"/>
          </a:xfrm>
          <a:prstGeom prst="rect">
            <a:avLst/>
          </a:prstGeom>
          <a:solidFill>
            <a:schemeClr val="accent6"/>
          </a:solidFill>
        </p:spPr>
        <p:txBody>
          <a:bodyPr wrap="square" rtlCol="0">
            <a:spAutoFit/>
          </a:bodyPr>
          <a:lstStyle/>
          <a:p>
            <a:pPr defTabSz="1218321"/>
            <a:r>
              <a:rPr lang="de-DE" sz="1629" b="1" dirty="0">
                <a:solidFill>
                  <a:srgbClr val="FFFFFF"/>
                </a:solidFill>
                <a:latin typeface="MetaPlusLF"/>
              </a:rPr>
              <a:t>No.1 in intelligent</a:t>
            </a:r>
          </a:p>
          <a:p>
            <a:pPr defTabSz="1218321"/>
            <a:r>
              <a:rPr lang="de-DE" sz="1629" b="1" dirty="0" err="1">
                <a:solidFill>
                  <a:srgbClr val="FFFFFF"/>
                </a:solidFill>
                <a:latin typeface="MetaPlusLF"/>
              </a:rPr>
              <a:t>automation</a:t>
            </a:r>
            <a:r>
              <a:rPr lang="de-DE" sz="1629" b="1" dirty="0">
                <a:solidFill>
                  <a:srgbClr val="FFFFFF"/>
                </a:solidFill>
                <a:latin typeface="MetaPlusLF"/>
              </a:rPr>
              <a:t> / </a:t>
            </a:r>
            <a:r>
              <a:rPr lang="de-DE" sz="1629" b="1" dirty="0" err="1">
                <a:solidFill>
                  <a:srgbClr val="FFFFFF"/>
                </a:solidFill>
                <a:latin typeface="MetaPlusLF"/>
              </a:rPr>
              <a:t>valve</a:t>
            </a:r>
            <a:r>
              <a:rPr lang="de-DE" sz="1629" b="1" dirty="0">
                <a:solidFill>
                  <a:srgbClr val="FFFFFF"/>
                </a:solidFill>
                <a:latin typeface="MetaPlusLF"/>
              </a:rPr>
              <a:t> </a:t>
            </a:r>
            <a:r>
              <a:rPr lang="de-DE" sz="1629" b="1" dirty="0" err="1">
                <a:solidFill>
                  <a:srgbClr val="FFFFFF"/>
                </a:solidFill>
                <a:latin typeface="MetaPlusLF"/>
              </a:rPr>
              <a:t>terminals</a:t>
            </a:r>
            <a:endParaRPr lang="en-GB" sz="1629" b="1" dirty="0">
              <a:solidFill>
                <a:srgbClr val="FFFFFF"/>
              </a:solidFill>
              <a:latin typeface="MetaPlusLF"/>
            </a:endParaRPr>
          </a:p>
        </p:txBody>
      </p:sp>
      <p:sp>
        <p:nvSpPr>
          <p:cNvPr id="64" name="Textfeld 63"/>
          <p:cNvSpPr txBox="1"/>
          <p:nvPr/>
        </p:nvSpPr>
        <p:spPr>
          <a:xfrm>
            <a:off x="8310394" y="5985845"/>
            <a:ext cx="2697470" cy="605098"/>
          </a:xfrm>
          <a:prstGeom prst="rect">
            <a:avLst/>
          </a:prstGeom>
          <a:solidFill>
            <a:schemeClr val="accent6"/>
          </a:solidFill>
        </p:spPr>
        <p:txBody>
          <a:bodyPr wrap="square" rtlCol="0">
            <a:spAutoFit/>
          </a:bodyPr>
          <a:lstStyle/>
          <a:p>
            <a:pPr defTabSz="1218321"/>
            <a:r>
              <a:rPr lang="de-DE" sz="1629" b="1" dirty="0">
                <a:solidFill>
                  <a:srgbClr val="FFFFFF"/>
                </a:solidFill>
                <a:latin typeface="MetaPlusLF"/>
              </a:rPr>
              <a:t>No.1 in </a:t>
            </a:r>
            <a:r>
              <a:rPr lang="de-DE" sz="1629" b="1" dirty="0" err="1">
                <a:solidFill>
                  <a:srgbClr val="FFFFFF"/>
                </a:solidFill>
                <a:latin typeface="MetaPlusLF"/>
              </a:rPr>
              <a:t>industrial</a:t>
            </a:r>
            <a:r>
              <a:rPr lang="de-DE" sz="1629" b="1" dirty="0">
                <a:solidFill>
                  <a:srgbClr val="FFFFFF"/>
                </a:solidFill>
                <a:latin typeface="MetaPlusLF"/>
              </a:rPr>
              <a:t> </a:t>
            </a:r>
          </a:p>
          <a:p>
            <a:pPr defTabSz="1218321"/>
            <a:r>
              <a:rPr lang="de-DE" sz="1629" b="1" dirty="0" err="1">
                <a:solidFill>
                  <a:srgbClr val="FFFFFF"/>
                </a:solidFill>
                <a:latin typeface="MetaPlusLF"/>
              </a:rPr>
              <a:t>training</a:t>
            </a:r>
            <a:r>
              <a:rPr lang="de-DE" sz="1629" b="1" dirty="0">
                <a:solidFill>
                  <a:srgbClr val="FFFFFF"/>
                </a:solidFill>
                <a:latin typeface="MetaPlusLF"/>
              </a:rPr>
              <a:t> and </a:t>
            </a:r>
            <a:r>
              <a:rPr lang="de-DE" sz="1629" b="1" dirty="0" err="1">
                <a:solidFill>
                  <a:srgbClr val="FFFFFF"/>
                </a:solidFill>
                <a:latin typeface="MetaPlusLF"/>
              </a:rPr>
              <a:t>consulting</a:t>
            </a:r>
            <a:endParaRPr lang="en-GB" sz="1629" b="1" dirty="0">
              <a:solidFill>
                <a:srgbClr val="FFFFFF"/>
              </a:solidFill>
              <a:latin typeface="MetaPlusLF"/>
            </a:endParaRPr>
          </a:p>
        </p:txBody>
      </p:sp>
      <p:grpSp>
        <p:nvGrpSpPr>
          <p:cNvPr id="65" name="Gruppieren 77">
            <a:extLst>
              <a:ext uri="{FF2B5EF4-FFF2-40B4-BE49-F238E27FC236}">
                <a16:creationId xmlns:a16="http://schemas.microsoft.com/office/drawing/2014/main" id="{46E7EF07-B398-4A9F-AD91-D4BC64559F5A}"/>
              </a:ext>
            </a:extLst>
          </p:cNvPr>
          <p:cNvGrpSpPr>
            <a:grpSpLocks/>
          </p:cNvGrpSpPr>
          <p:nvPr>
            <p:custDataLst>
              <p:tags r:id="rId32"/>
            </p:custDataLst>
          </p:nvPr>
        </p:nvGrpSpPr>
        <p:grpSpPr bwMode="auto">
          <a:xfrm>
            <a:off x="8363413" y="2725461"/>
            <a:ext cx="2713459" cy="2493669"/>
            <a:chOff x="6156176" y="2780928"/>
            <a:chExt cx="2664296" cy="2448272"/>
          </a:xfrm>
        </p:grpSpPr>
        <p:sp>
          <p:nvSpPr>
            <p:cNvPr id="66" name="Rechteck 65">
              <a:extLst>
                <a:ext uri="{FF2B5EF4-FFF2-40B4-BE49-F238E27FC236}">
                  <a16:creationId xmlns:a16="http://schemas.microsoft.com/office/drawing/2014/main" id="{79CD6158-BBD3-41A3-8820-0A6B9956F016}"/>
                </a:ext>
              </a:extLst>
            </p:cNvPr>
            <p:cNvSpPr/>
            <p:nvPr/>
          </p:nvSpPr>
          <p:spPr>
            <a:xfrm>
              <a:off x="6156176" y="2817423"/>
              <a:ext cx="2664296" cy="539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2114" indent="-92114" defTabSz="1218321">
                <a:defRPr/>
              </a:pPr>
              <a:r>
                <a:rPr lang="en-GB" sz="1629" dirty="0">
                  <a:solidFill>
                    <a:srgbClr val="000000"/>
                  </a:solidFill>
                  <a:latin typeface="MetaPlusLF"/>
                </a:rPr>
                <a:t>&gt; 10,000 customised solutions a year</a:t>
              </a:r>
              <a:endParaRPr lang="de-DE" sz="1629" dirty="0">
                <a:solidFill>
                  <a:srgbClr val="000000"/>
                </a:solidFill>
                <a:latin typeface="MetaPlusLF"/>
              </a:endParaRPr>
            </a:p>
          </p:txBody>
        </p:sp>
        <p:sp>
          <p:nvSpPr>
            <p:cNvPr id="67" name="Rechteck 66">
              <a:extLst>
                <a:ext uri="{FF2B5EF4-FFF2-40B4-BE49-F238E27FC236}">
                  <a16:creationId xmlns:a16="http://schemas.microsoft.com/office/drawing/2014/main" id="{ADA956E3-82D1-4DE3-860C-306F25281709}"/>
                </a:ext>
              </a:extLst>
            </p:cNvPr>
            <p:cNvSpPr/>
            <p:nvPr/>
          </p:nvSpPr>
          <p:spPr>
            <a:xfrm>
              <a:off x="6156176" y="3529848"/>
              <a:ext cx="2088647" cy="343234"/>
            </a:xfrm>
            <a:prstGeom prst="rect">
              <a:avLst/>
            </a:prstGeom>
          </p:spPr>
          <p:txBody>
            <a:bodyPr wrap="none">
              <a:spAutoFit/>
            </a:bodyPr>
            <a:lstStyle/>
            <a:p>
              <a:pPr defTabSz="1218321">
                <a:defRPr/>
              </a:pPr>
              <a:r>
                <a:rPr lang="de-DE" sz="1629">
                  <a:solidFill>
                    <a:srgbClr val="000000"/>
                  </a:solidFill>
                  <a:latin typeface="MetaPlusLF"/>
                </a:rPr>
                <a:t>&gt; 24 h delivery service</a:t>
              </a:r>
              <a:endParaRPr lang="de-DE" sz="1629" dirty="0">
                <a:solidFill>
                  <a:srgbClr val="000000"/>
                </a:solidFill>
                <a:latin typeface="MetaPlusLF"/>
              </a:endParaRPr>
            </a:p>
          </p:txBody>
        </p:sp>
        <p:sp>
          <p:nvSpPr>
            <p:cNvPr id="68" name="Rechteck 67">
              <a:extLst>
                <a:ext uri="{FF2B5EF4-FFF2-40B4-BE49-F238E27FC236}">
                  <a16:creationId xmlns:a16="http://schemas.microsoft.com/office/drawing/2014/main" id="{D717F09F-2394-4CCC-888B-5C3B937670DD}"/>
                </a:ext>
              </a:extLst>
            </p:cNvPr>
            <p:cNvSpPr/>
            <p:nvPr/>
          </p:nvSpPr>
          <p:spPr>
            <a:xfrm>
              <a:off x="6156176" y="4018551"/>
              <a:ext cx="2232677" cy="594082"/>
            </a:xfrm>
            <a:prstGeom prst="rect">
              <a:avLst/>
            </a:prstGeom>
          </p:spPr>
          <p:txBody>
            <a:bodyPr>
              <a:spAutoFit/>
            </a:bodyPr>
            <a:lstStyle/>
            <a:p>
              <a:pPr marL="92114" indent="-92114" defTabSz="1218321">
                <a:defRPr/>
              </a:pPr>
              <a:r>
                <a:rPr lang="en-GB" sz="1629" dirty="0">
                  <a:solidFill>
                    <a:srgbClr val="000000"/>
                  </a:solidFill>
                  <a:latin typeface="MetaPlusLF"/>
                </a:rPr>
                <a:t>&gt; 176 countries with Festo presence</a:t>
              </a:r>
              <a:endParaRPr lang="de-DE" sz="1629" dirty="0">
                <a:solidFill>
                  <a:srgbClr val="000000"/>
                </a:solidFill>
                <a:latin typeface="MetaPlusLF"/>
              </a:endParaRPr>
            </a:p>
          </p:txBody>
        </p:sp>
        <p:sp>
          <p:nvSpPr>
            <p:cNvPr id="69" name="Rechteck 56">
              <a:extLst>
                <a:ext uri="{FF2B5EF4-FFF2-40B4-BE49-F238E27FC236}">
                  <a16:creationId xmlns:a16="http://schemas.microsoft.com/office/drawing/2014/main" id="{0AD464AD-3552-4C34-ADE9-8F0965B1BCB0}"/>
                </a:ext>
              </a:extLst>
            </p:cNvPr>
            <p:cNvSpPr>
              <a:spLocks noChangeArrowheads="1"/>
            </p:cNvSpPr>
            <p:nvPr/>
          </p:nvSpPr>
          <p:spPr bwMode="auto">
            <a:xfrm>
              <a:off x="6156176" y="4753889"/>
              <a:ext cx="2108343" cy="34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MetaPlusLF" panose="02000503060000020004" pitchFamily="2" charset="0"/>
                <a:buAutoNum type="arabicPeriod"/>
                <a:defRPr sz="1600">
                  <a:solidFill>
                    <a:schemeClr val="tx1"/>
                  </a:solidFill>
                  <a:latin typeface="MetaPlusLF" panose="02000503060000020004" pitchFamily="2" charset="0"/>
                </a:defRPr>
              </a:lvl1pPr>
              <a:lvl2pPr marL="742950" indent="-285750">
                <a:spcBef>
                  <a:spcPct val="20000"/>
                </a:spcBef>
                <a:buFont typeface="Arial" panose="020B0604020202020204" pitchFamily="34" charset="0"/>
                <a:buChar char="•"/>
                <a:defRPr sz="1600">
                  <a:solidFill>
                    <a:schemeClr val="tx1"/>
                  </a:solidFill>
                  <a:latin typeface="MetaPlusLF" panose="02000503060000020004" pitchFamily="2" charset="0"/>
                </a:defRPr>
              </a:lvl2pPr>
              <a:lvl3pPr marL="1143000" indent="-228600">
                <a:spcBef>
                  <a:spcPct val="20000"/>
                </a:spcBef>
                <a:buFont typeface="Arial" panose="020B0604020202020204" pitchFamily="34" charset="0"/>
                <a:buChar char="•"/>
                <a:defRPr sz="1600">
                  <a:solidFill>
                    <a:schemeClr val="tx1"/>
                  </a:solidFill>
                  <a:latin typeface="MetaPlusLF" panose="02000503060000020004" pitchFamily="2" charset="0"/>
                </a:defRPr>
              </a:lvl3pPr>
              <a:lvl4pPr marL="1600200" indent="-228600">
                <a:spcBef>
                  <a:spcPct val="20000"/>
                </a:spcBef>
                <a:buFont typeface="Arial" panose="020B0604020202020204" pitchFamily="34" charset="0"/>
                <a:buChar char="•"/>
                <a:defRPr sz="1600">
                  <a:solidFill>
                    <a:schemeClr val="tx1"/>
                  </a:solidFill>
                  <a:latin typeface="MetaPlusLF" panose="02000503060000020004" pitchFamily="2" charset="0"/>
                </a:defRPr>
              </a:lvl4pPr>
              <a:lvl5pPr marL="2057400" indent="-228600">
                <a:spcBef>
                  <a:spcPct val="20000"/>
                </a:spcBef>
                <a:buFont typeface="Arial" panose="020B0604020202020204" pitchFamily="34" charset="0"/>
                <a:buChar char="•"/>
                <a:defRPr sz="1600">
                  <a:solidFill>
                    <a:schemeClr val="tx1"/>
                  </a:solidFill>
                  <a:latin typeface="MetaPlusLF" panose="02000503060000020004" pitchFamily="2"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MetaPlusLF" panose="02000503060000020004" pitchFamily="2"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MetaPlusLF" panose="02000503060000020004" pitchFamily="2"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MetaPlusLF" panose="02000503060000020004" pitchFamily="2"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MetaPlusLF" panose="02000503060000020004" pitchFamily="2" charset="0"/>
                </a:defRPr>
              </a:lvl9pPr>
            </a:lstStyle>
            <a:p>
              <a:pPr defTabSz="1218321">
                <a:spcBef>
                  <a:spcPct val="0"/>
                </a:spcBef>
                <a:buNone/>
              </a:pPr>
              <a:r>
                <a:rPr lang="de-DE" altLang="de-DE" sz="1629" dirty="0">
                  <a:solidFill>
                    <a:srgbClr val="000000"/>
                  </a:solidFill>
                </a:rPr>
                <a:t>&gt; 100 </a:t>
              </a:r>
              <a:r>
                <a:rPr lang="de-DE" altLang="de-DE" sz="1629" dirty="0" err="1">
                  <a:solidFill>
                    <a:srgbClr val="000000"/>
                  </a:solidFill>
                </a:rPr>
                <a:t>patents</a:t>
              </a:r>
              <a:r>
                <a:rPr lang="de-DE" altLang="de-DE" sz="1629" dirty="0">
                  <a:solidFill>
                    <a:srgbClr val="000000"/>
                  </a:solidFill>
                </a:rPr>
                <a:t> per </a:t>
              </a:r>
              <a:r>
                <a:rPr lang="de-DE" altLang="de-DE" sz="1629" dirty="0" err="1">
                  <a:solidFill>
                    <a:srgbClr val="000000"/>
                  </a:solidFill>
                </a:rPr>
                <a:t>year</a:t>
              </a:r>
              <a:endParaRPr lang="de-DE" altLang="de-DE" sz="1629" dirty="0">
                <a:solidFill>
                  <a:srgbClr val="000000"/>
                </a:solidFill>
              </a:endParaRPr>
            </a:p>
          </p:txBody>
        </p:sp>
        <p:cxnSp>
          <p:nvCxnSpPr>
            <p:cNvPr id="70" name="Gerade Verbindung 62">
              <a:extLst>
                <a:ext uri="{FF2B5EF4-FFF2-40B4-BE49-F238E27FC236}">
                  <a16:creationId xmlns:a16="http://schemas.microsoft.com/office/drawing/2014/main" id="{6E97ADCD-F2B5-4C5E-B729-9F44DB3446D1}"/>
                </a:ext>
              </a:extLst>
            </p:cNvPr>
            <p:cNvCxnSpPr/>
            <p:nvPr/>
          </p:nvCxnSpPr>
          <p:spPr>
            <a:xfrm>
              <a:off x="6227583" y="3393393"/>
              <a:ext cx="2377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66">
              <a:extLst>
                <a:ext uri="{FF2B5EF4-FFF2-40B4-BE49-F238E27FC236}">
                  <a16:creationId xmlns:a16="http://schemas.microsoft.com/office/drawing/2014/main" id="{B89B51CA-ADF9-465E-9624-8E8BC9F7FF18}"/>
                </a:ext>
              </a:extLst>
            </p:cNvPr>
            <p:cNvCxnSpPr/>
            <p:nvPr/>
          </p:nvCxnSpPr>
          <p:spPr>
            <a:xfrm>
              <a:off x="6227583" y="2780928"/>
              <a:ext cx="2377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4">
              <a:extLst>
                <a:ext uri="{FF2B5EF4-FFF2-40B4-BE49-F238E27FC236}">
                  <a16:creationId xmlns:a16="http://schemas.microsoft.com/office/drawing/2014/main" id="{502C690B-9DC6-4B18-AE27-A4A2E9BA7D00}"/>
                </a:ext>
              </a:extLst>
            </p:cNvPr>
            <p:cNvCxnSpPr/>
            <p:nvPr/>
          </p:nvCxnSpPr>
          <p:spPr>
            <a:xfrm>
              <a:off x="6227583" y="4616735"/>
              <a:ext cx="2377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5">
              <a:extLst>
                <a:ext uri="{FF2B5EF4-FFF2-40B4-BE49-F238E27FC236}">
                  <a16:creationId xmlns:a16="http://schemas.microsoft.com/office/drawing/2014/main" id="{E6273F66-DD5D-4FA1-ADA7-0FEA1A70A742}"/>
                </a:ext>
              </a:extLst>
            </p:cNvPr>
            <p:cNvCxnSpPr/>
            <p:nvPr/>
          </p:nvCxnSpPr>
          <p:spPr>
            <a:xfrm>
              <a:off x="6227583" y="4005857"/>
              <a:ext cx="2377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6">
              <a:extLst>
                <a:ext uri="{FF2B5EF4-FFF2-40B4-BE49-F238E27FC236}">
                  <a16:creationId xmlns:a16="http://schemas.microsoft.com/office/drawing/2014/main" id="{4EC89F6E-646E-49A9-BF8B-19A7AA346E2E}"/>
                </a:ext>
              </a:extLst>
            </p:cNvPr>
            <p:cNvCxnSpPr/>
            <p:nvPr/>
          </p:nvCxnSpPr>
          <p:spPr>
            <a:xfrm>
              <a:off x="6227583" y="5229200"/>
              <a:ext cx="23770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 name="Rechteck 74">
            <a:extLst>
              <a:ext uri="{FF2B5EF4-FFF2-40B4-BE49-F238E27FC236}">
                <a16:creationId xmlns:a16="http://schemas.microsoft.com/office/drawing/2014/main" id="{9E3D5986-F8A5-4693-BEA7-6B3CAF534076}"/>
              </a:ext>
            </a:extLst>
          </p:cNvPr>
          <p:cNvSpPr/>
          <p:nvPr>
            <p:custDataLst>
              <p:tags r:id="rId33"/>
            </p:custDataLst>
          </p:nvPr>
        </p:nvSpPr>
        <p:spPr>
          <a:xfrm>
            <a:off x="3418395" y="3242646"/>
            <a:ext cx="864269" cy="9705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6981">
              <a:defRPr/>
            </a:pPr>
            <a:endParaRPr lang="de-DE" sz="1199" dirty="0">
              <a:solidFill>
                <a:srgbClr val="000000"/>
              </a:solidFill>
              <a:latin typeface="MetaPlusLF"/>
            </a:endParaRPr>
          </a:p>
        </p:txBody>
      </p:sp>
      <p:sp>
        <p:nvSpPr>
          <p:cNvPr id="76" name="Rechteck 75">
            <a:extLst>
              <a:ext uri="{FF2B5EF4-FFF2-40B4-BE49-F238E27FC236}">
                <a16:creationId xmlns:a16="http://schemas.microsoft.com/office/drawing/2014/main" id="{FDEC9D5B-49DD-4DBE-8D71-8371281BEEF0}"/>
              </a:ext>
            </a:extLst>
          </p:cNvPr>
          <p:cNvSpPr/>
          <p:nvPr>
            <p:custDataLst>
              <p:tags r:id="rId34"/>
            </p:custDataLst>
          </p:nvPr>
        </p:nvSpPr>
        <p:spPr>
          <a:xfrm>
            <a:off x="3418395" y="4257567"/>
            <a:ext cx="864269" cy="9705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endParaRPr lang="de-DE" sz="1598" dirty="0">
              <a:solidFill>
                <a:srgbClr val="000000"/>
              </a:solidFill>
              <a:latin typeface="MetaPlusLF"/>
            </a:endParaRPr>
          </a:p>
        </p:txBody>
      </p:sp>
      <p:sp>
        <p:nvSpPr>
          <p:cNvPr id="77" name="Rechteck 76">
            <a:extLst>
              <a:ext uri="{FF2B5EF4-FFF2-40B4-BE49-F238E27FC236}">
                <a16:creationId xmlns:a16="http://schemas.microsoft.com/office/drawing/2014/main" id="{49BCADEB-4954-4007-AEBE-011F52D273C6}"/>
              </a:ext>
            </a:extLst>
          </p:cNvPr>
          <p:cNvSpPr/>
          <p:nvPr>
            <p:custDataLst>
              <p:tags r:id="rId35"/>
            </p:custDataLst>
          </p:nvPr>
        </p:nvSpPr>
        <p:spPr>
          <a:xfrm>
            <a:off x="3391346" y="2572354"/>
            <a:ext cx="970518" cy="539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b="1" dirty="0">
                <a:solidFill>
                  <a:srgbClr val="000000"/>
                </a:solidFill>
                <a:latin typeface="MetaPlusLF"/>
              </a:rPr>
              <a:t>Digital Business</a:t>
            </a:r>
          </a:p>
        </p:txBody>
      </p:sp>
      <p:sp>
        <p:nvSpPr>
          <p:cNvPr id="78" name="Rechteck 77">
            <a:extLst>
              <a:ext uri="{FF2B5EF4-FFF2-40B4-BE49-F238E27FC236}">
                <a16:creationId xmlns:a16="http://schemas.microsoft.com/office/drawing/2014/main" id="{0BD987AE-B924-4A85-A3FD-AF43AEE04705}"/>
              </a:ext>
            </a:extLst>
          </p:cNvPr>
          <p:cNvSpPr/>
          <p:nvPr>
            <p:custDataLst>
              <p:tags r:id="rId36"/>
            </p:custDataLst>
          </p:nvPr>
        </p:nvSpPr>
        <p:spPr>
          <a:xfrm>
            <a:off x="3370727" y="3003697"/>
            <a:ext cx="1006993" cy="28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6981">
              <a:defRPr/>
            </a:pPr>
            <a:r>
              <a:rPr lang="de-DE" sz="1199" dirty="0">
                <a:solidFill>
                  <a:srgbClr val="000000"/>
                </a:solidFill>
                <a:latin typeface="MetaPlusLF"/>
              </a:rPr>
              <a:t>Data</a:t>
            </a:r>
          </a:p>
        </p:txBody>
      </p:sp>
      <p:cxnSp>
        <p:nvCxnSpPr>
          <p:cNvPr id="79" name="Gerade Verbindung 86">
            <a:extLst>
              <a:ext uri="{FF2B5EF4-FFF2-40B4-BE49-F238E27FC236}">
                <a16:creationId xmlns:a16="http://schemas.microsoft.com/office/drawing/2014/main" id="{4395B3F0-06C1-4DCC-AD1D-AC6219B0EF2D}"/>
              </a:ext>
            </a:extLst>
          </p:cNvPr>
          <p:cNvCxnSpPr/>
          <p:nvPr>
            <p:custDataLst>
              <p:tags r:id="rId37"/>
            </p:custDataLst>
          </p:nvPr>
        </p:nvCxnSpPr>
        <p:spPr>
          <a:xfrm>
            <a:off x="3442089" y="3057614"/>
            <a:ext cx="862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Grafik 79">
            <a:extLst>
              <a:ext uri="{FF2B5EF4-FFF2-40B4-BE49-F238E27FC236}">
                <a16:creationId xmlns:a16="http://schemas.microsoft.com/office/drawing/2014/main" id="{C4587014-DE6B-4B2E-AD27-A0F62BDB8DBD}"/>
              </a:ext>
            </a:extLst>
          </p:cNvPr>
          <p:cNvPicPr>
            <a:picLocks noChangeAspect="1"/>
          </p:cNvPicPr>
          <p:nvPr/>
        </p:nvPicPr>
        <p:blipFill>
          <a:blip r:embed="rId5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68375" y="3928104"/>
            <a:ext cx="429287" cy="195741"/>
          </a:xfrm>
          <a:prstGeom prst="rect">
            <a:avLst/>
          </a:prstGeom>
        </p:spPr>
      </p:pic>
      <p:pic>
        <p:nvPicPr>
          <p:cNvPr id="81" name="Grafik 1">
            <a:extLst>
              <a:ext uri="{FF2B5EF4-FFF2-40B4-BE49-F238E27FC236}">
                <a16:creationId xmlns:a16="http://schemas.microsoft.com/office/drawing/2014/main" id="{DEF82D1C-BC34-4558-8F71-8CCCD8B80760}"/>
              </a:ext>
            </a:extLst>
          </p:cNvPr>
          <p:cNvPicPr>
            <a:picLocks noChangeAspect="1" noChangeArrowheads="1"/>
          </p:cNvPicPr>
          <p:nvPr/>
        </p:nvPicPr>
        <p:blipFill>
          <a:blip r:embed="rId5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7928" y="3756612"/>
            <a:ext cx="311779" cy="3854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 name="Grafik 81">
            <a:extLst>
              <a:ext uri="{FF2B5EF4-FFF2-40B4-BE49-F238E27FC236}">
                <a16:creationId xmlns:a16="http://schemas.microsoft.com/office/drawing/2014/main" id="{B8C6B84E-1918-490A-87F9-11DBD4BCB1FC}"/>
              </a:ext>
            </a:extLst>
          </p:cNvPr>
          <p:cNvPicPr>
            <a:picLocks noChangeAspect="1"/>
          </p:cNvPicPr>
          <p:nvPr/>
        </p:nvPicPr>
        <p:blipFill rotWithShape="1">
          <a:blip r:embed="rId54" cstate="email">
            <a:extLst>
              <a:ext uri="{28A0092B-C50C-407E-A947-70E740481C1C}">
                <a14:useLocalDpi xmlns:a14="http://schemas.microsoft.com/office/drawing/2010/main"/>
              </a:ext>
            </a:extLst>
          </a:blip>
          <a:srcRect/>
          <a:stretch/>
        </p:blipFill>
        <p:spPr>
          <a:xfrm>
            <a:off x="3469957" y="4537547"/>
            <a:ext cx="728494" cy="45932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3" name="Ellipse 82">
            <a:extLst>
              <a:ext uri="{FF2B5EF4-FFF2-40B4-BE49-F238E27FC236}">
                <a16:creationId xmlns:a16="http://schemas.microsoft.com/office/drawing/2014/main" id="{1E775A79-7517-4F82-8AE3-382E773C99D7}"/>
              </a:ext>
            </a:extLst>
          </p:cNvPr>
          <p:cNvSpPr/>
          <p:nvPr/>
        </p:nvSpPr>
        <p:spPr>
          <a:xfrm>
            <a:off x="3459250" y="4146705"/>
            <a:ext cx="335529" cy="28581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3414" fontAlgn="base">
              <a:spcBef>
                <a:spcPct val="0"/>
              </a:spcBef>
              <a:spcAft>
                <a:spcPct val="0"/>
              </a:spcAft>
              <a:defRPr/>
            </a:pPr>
            <a:r>
              <a:rPr lang="de-DE" sz="611">
                <a:solidFill>
                  <a:srgbClr val="FFFFFF"/>
                </a:solidFill>
                <a:latin typeface="MetaPlusLF"/>
              </a:rPr>
              <a:t>AI</a:t>
            </a:r>
          </a:p>
        </p:txBody>
      </p:sp>
      <p:grpSp>
        <p:nvGrpSpPr>
          <p:cNvPr id="84" name="Group 2">
            <a:extLst>
              <a:ext uri="{FF2B5EF4-FFF2-40B4-BE49-F238E27FC236}">
                <a16:creationId xmlns:a16="http://schemas.microsoft.com/office/drawing/2014/main" id="{BB9915F5-F46D-4EF1-9F29-0FDC98E54A00}"/>
              </a:ext>
            </a:extLst>
          </p:cNvPr>
          <p:cNvGrpSpPr/>
          <p:nvPr/>
        </p:nvGrpSpPr>
        <p:grpSpPr>
          <a:xfrm>
            <a:off x="3839953" y="4979089"/>
            <a:ext cx="648725" cy="528894"/>
            <a:chOff x="2040166" y="2501231"/>
            <a:chExt cx="4234860" cy="3472250"/>
          </a:xfrm>
        </p:grpSpPr>
        <p:pic>
          <p:nvPicPr>
            <p:cNvPr id="85" name="Grafik 84">
              <a:extLst>
                <a:ext uri="{FF2B5EF4-FFF2-40B4-BE49-F238E27FC236}">
                  <a16:creationId xmlns:a16="http://schemas.microsoft.com/office/drawing/2014/main" id="{FBAF6D7B-F72D-4016-AB64-A23546097549}"/>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2040166" y="2501231"/>
              <a:ext cx="4234860" cy="3472250"/>
            </a:xfrm>
            <a:prstGeom prst="rect">
              <a:avLst/>
            </a:prstGeom>
          </p:spPr>
        </p:pic>
        <p:pic>
          <p:nvPicPr>
            <p:cNvPr id="86" name="Grafik 85">
              <a:extLst>
                <a:ext uri="{FF2B5EF4-FFF2-40B4-BE49-F238E27FC236}">
                  <a16:creationId xmlns:a16="http://schemas.microsoft.com/office/drawing/2014/main" id="{5994D016-5A46-4CF8-86B7-7A39B0DBB4FF}"/>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a:stretch/>
          </p:blipFill>
          <p:spPr>
            <a:xfrm>
              <a:off x="2247009" y="2848365"/>
              <a:ext cx="3844315" cy="1926609"/>
            </a:xfrm>
            <a:prstGeom prst="rect">
              <a:avLst/>
            </a:prstGeom>
          </p:spPr>
        </p:pic>
      </p:grpSp>
      <p:pic>
        <p:nvPicPr>
          <p:cNvPr id="87" name="Grafik 86">
            <a:extLst>
              <a:ext uri="{FF2B5EF4-FFF2-40B4-BE49-F238E27FC236}">
                <a16:creationId xmlns:a16="http://schemas.microsoft.com/office/drawing/2014/main" id="{9994CC49-9E73-4FF2-8C9C-67A3B392977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3474306" y="3278787"/>
            <a:ext cx="774632" cy="493761"/>
          </a:xfrm>
          <a:prstGeom prst="rect">
            <a:avLst/>
          </a:prstGeom>
        </p:spPr>
      </p:pic>
      <p:pic>
        <p:nvPicPr>
          <p:cNvPr id="88" name="Grafik 87">
            <a:extLst>
              <a:ext uri="{FF2B5EF4-FFF2-40B4-BE49-F238E27FC236}">
                <a16:creationId xmlns:a16="http://schemas.microsoft.com/office/drawing/2014/main" id="{D0B0A7B2-EF95-4DD9-8DB2-C6B5E2D3C989}"/>
              </a:ext>
            </a:extLst>
          </p:cNvPr>
          <p:cNvPicPr>
            <a:picLocks noChangeAspect="1"/>
          </p:cNvPicPr>
          <p:nvPr/>
        </p:nvPicPr>
        <p:blipFill>
          <a:blip r:embed="rId58"/>
          <a:stretch>
            <a:fillRect/>
          </a:stretch>
        </p:blipFill>
        <p:spPr>
          <a:xfrm>
            <a:off x="3910415" y="4084260"/>
            <a:ext cx="597723" cy="399565"/>
          </a:xfrm>
          <a:prstGeom prst="rect">
            <a:avLst/>
          </a:prstGeom>
        </p:spPr>
      </p:pic>
    </p:spTree>
    <p:extLst>
      <p:ext uri="{BB962C8B-B14F-4D97-AF65-F5344CB8AC3E}">
        <p14:creationId xmlns:p14="http://schemas.microsoft.com/office/powerpoint/2010/main" val="24013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p:bldP spid="78" grpId="0"/>
      <p:bldP spid="8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00D2296-7AB9-4DC7-8653-4CC494E6F4B7}"/>
              </a:ext>
            </a:extLst>
          </p:cNvPr>
          <p:cNvSpPr>
            <a:spLocks noGrp="1"/>
          </p:cNvSpPr>
          <p:nvPr>
            <p:ph type="sldNum" sz="quarter" idx="4"/>
          </p:nvPr>
        </p:nvSpPr>
        <p:spPr/>
        <p:txBody>
          <a:bodyPr/>
          <a:lstStyle/>
          <a:p>
            <a:fld id="{EA182149-5FEE-46AB-9490-B3CD4011A729}" type="slidenum">
              <a:rPr lang="en-GB" smtClean="0"/>
              <a:pPr/>
              <a:t>20</a:t>
            </a:fld>
            <a:endParaRPr lang="en-GB"/>
          </a:p>
        </p:txBody>
      </p:sp>
      <p:sp>
        <p:nvSpPr>
          <p:cNvPr id="3" name="Titel 2">
            <a:extLst>
              <a:ext uri="{FF2B5EF4-FFF2-40B4-BE49-F238E27FC236}">
                <a16:creationId xmlns:a16="http://schemas.microsoft.com/office/drawing/2014/main" id="{A648C2B2-80A8-4B50-8E1B-5EACFE6D1C28}"/>
              </a:ext>
            </a:extLst>
          </p:cNvPr>
          <p:cNvSpPr>
            <a:spLocks noGrp="1"/>
          </p:cNvSpPr>
          <p:nvPr>
            <p:ph type="title"/>
          </p:nvPr>
        </p:nvSpPr>
        <p:spPr/>
        <p:txBody>
          <a:bodyPr/>
          <a:lstStyle/>
          <a:p>
            <a:r>
              <a:rPr lang="de-DE" dirty="0" err="1"/>
              <a:t>Discussion</a:t>
            </a:r>
            <a:r>
              <a:rPr lang="de-DE" dirty="0"/>
              <a:t> Points: </a:t>
            </a:r>
            <a:r>
              <a:rPr lang="de-DE" dirty="0" err="1"/>
              <a:t>Which</a:t>
            </a:r>
            <a:r>
              <a:rPr lang="de-DE" dirty="0"/>
              <a:t> Feedback and Details </a:t>
            </a:r>
            <a:r>
              <a:rPr lang="de-DE" dirty="0" err="1"/>
              <a:t>are</a:t>
            </a:r>
            <a:r>
              <a:rPr lang="de-DE" dirty="0"/>
              <a:t> </a:t>
            </a:r>
            <a:r>
              <a:rPr lang="de-DE" dirty="0" err="1"/>
              <a:t>needed</a:t>
            </a:r>
            <a:r>
              <a:rPr lang="de-DE" dirty="0"/>
              <a:t> </a:t>
            </a:r>
            <a:r>
              <a:rPr lang="de-DE" dirty="0" err="1"/>
              <a:t>by</a:t>
            </a:r>
            <a:r>
              <a:rPr lang="de-DE" dirty="0"/>
              <a:t> </a:t>
            </a:r>
            <a:r>
              <a:rPr lang="de-DE" dirty="0" err="1"/>
              <a:t>customers</a:t>
            </a:r>
            <a:r>
              <a:rPr lang="de-DE" dirty="0"/>
              <a:t>‘ </a:t>
            </a:r>
            <a:r>
              <a:rPr lang="de-DE" dirty="0" err="1"/>
              <a:t>experts</a:t>
            </a:r>
            <a:r>
              <a:rPr lang="de-DE" dirty="0"/>
              <a:t>?</a:t>
            </a:r>
          </a:p>
        </p:txBody>
      </p:sp>
      <p:sp>
        <p:nvSpPr>
          <p:cNvPr id="4" name="Textplatzhalter 3">
            <a:extLst>
              <a:ext uri="{FF2B5EF4-FFF2-40B4-BE49-F238E27FC236}">
                <a16:creationId xmlns:a16="http://schemas.microsoft.com/office/drawing/2014/main" id="{A8D870A8-2782-4896-ACC6-F758D7AD4492}"/>
              </a:ext>
            </a:extLst>
          </p:cNvPr>
          <p:cNvSpPr>
            <a:spLocks noGrp="1"/>
          </p:cNvSpPr>
          <p:nvPr>
            <p:ph type="body" sz="quarter" idx="12"/>
          </p:nvPr>
        </p:nvSpPr>
        <p:spPr/>
        <p:txBody>
          <a:bodyPr/>
          <a:lstStyle/>
          <a:p>
            <a:r>
              <a:rPr lang="de-DE" dirty="0"/>
              <a:t>Plant / PID </a:t>
            </a:r>
            <a:r>
              <a:rPr lang="de-DE" dirty="0" err="1"/>
              <a:t>identifyer</a:t>
            </a:r>
            <a:r>
              <a:rPr lang="de-DE" dirty="0"/>
              <a:t> and </a:t>
            </a:r>
            <a:r>
              <a:rPr lang="de-DE" dirty="0" err="1"/>
              <a:t>basic</a:t>
            </a:r>
            <a:r>
              <a:rPr lang="de-DE" dirty="0"/>
              <a:t> </a:t>
            </a:r>
            <a:r>
              <a:rPr lang="de-DE" dirty="0" err="1"/>
              <a:t>use</a:t>
            </a:r>
            <a:r>
              <a:rPr lang="de-DE" dirty="0"/>
              <a:t>		           „Manual“		AI-score „</a:t>
            </a:r>
            <a:r>
              <a:rPr lang="de-DE" dirty="0" err="1"/>
              <a:t>god</a:t>
            </a:r>
            <a:r>
              <a:rPr lang="de-DE" dirty="0"/>
              <a:t>/</a:t>
            </a:r>
            <a:r>
              <a:rPr lang="de-DE" dirty="0" err="1"/>
              <a:t>bad</a:t>
            </a:r>
            <a:r>
              <a:rPr lang="de-DE" dirty="0"/>
              <a:t>“ and </a:t>
            </a:r>
            <a:r>
              <a:rPr lang="de-DE" dirty="0" err="1"/>
              <a:t>details</a:t>
            </a:r>
            <a:r>
              <a:rPr lang="de-DE" dirty="0"/>
              <a:t> </a:t>
            </a:r>
            <a:r>
              <a:rPr lang="de-DE" dirty="0" err="1"/>
              <a:t>of</a:t>
            </a:r>
            <a:r>
              <a:rPr lang="de-DE" dirty="0"/>
              <a:t> „</a:t>
            </a:r>
            <a:r>
              <a:rPr lang="de-DE" dirty="0" err="1"/>
              <a:t>problems</a:t>
            </a:r>
            <a:r>
              <a:rPr lang="de-DE" dirty="0"/>
              <a:t>“</a:t>
            </a:r>
          </a:p>
        </p:txBody>
      </p:sp>
      <p:pic>
        <p:nvPicPr>
          <p:cNvPr id="7" name="Grafik 6">
            <a:extLst>
              <a:ext uri="{FF2B5EF4-FFF2-40B4-BE49-F238E27FC236}">
                <a16:creationId xmlns:a16="http://schemas.microsoft.com/office/drawing/2014/main" id="{BC275266-C3ED-4A29-BA8C-0A588AB09606}"/>
              </a:ext>
            </a:extLst>
          </p:cNvPr>
          <p:cNvPicPr>
            <a:picLocks noChangeAspect="1"/>
          </p:cNvPicPr>
          <p:nvPr/>
        </p:nvPicPr>
        <p:blipFill>
          <a:blip r:embed="rId2"/>
          <a:stretch>
            <a:fillRect/>
          </a:stretch>
        </p:blipFill>
        <p:spPr>
          <a:xfrm>
            <a:off x="256815" y="2702604"/>
            <a:ext cx="11677486" cy="3858200"/>
          </a:xfrm>
          <a:prstGeom prst="rect">
            <a:avLst/>
          </a:prstGeom>
        </p:spPr>
      </p:pic>
      <p:sp>
        <p:nvSpPr>
          <p:cNvPr id="9" name="Legende: mit Pfeil nach oben 8">
            <a:extLst>
              <a:ext uri="{FF2B5EF4-FFF2-40B4-BE49-F238E27FC236}">
                <a16:creationId xmlns:a16="http://schemas.microsoft.com/office/drawing/2014/main" id="{7EA2366F-C23D-49F3-8888-1931283E403F}"/>
              </a:ext>
            </a:extLst>
          </p:cNvPr>
          <p:cNvSpPr/>
          <p:nvPr/>
        </p:nvSpPr>
        <p:spPr>
          <a:xfrm>
            <a:off x="256540" y="2381914"/>
            <a:ext cx="4984053" cy="911942"/>
          </a:xfrm>
          <a:prstGeom prst="upArrowCallou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0" name="Legende: mit Pfeil nach oben 9">
            <a:extLst>
              <a:ext uri="{FF2B5EF4-FFF2-40B4-BE49-F238E27FC236}">
                <a16:creationId xmlns:a16="http://schemas.microsoft.com/office/drawing/2014/main" id="{76566B9B-0509-424A-AAC0-B6493981C20C}"/>
              </a:ext>
            </a:extLst>
          </p:cNvPr>
          <p:cNvSpPr/>
          <p:nvPr/>
        </p:nvSpPr>
        <p:spPr>
          <a:xfrm>
            <a:off x="6351639" y="2381914"/>
            <a:ext cx="5582661" cy="911942"/>
          </a:xfrm>
          <a:prstGeom prst="upArrowCallou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11" name="Legende: mit Pfeil nach oben 10">
            <a:extLst>
              <a:ext uri="{FF2B5EF4-FFF2-40B4-BE49-F238E27FC236}">
                <a16:creationId xmlns:a16="http://schemas.microsoft.com/office/drawing/2014/main" id="{CB6A53CF-7B1C-482C-BA30-43E4A53DA957}"/>
              </a:ext>
            </a:extLst>
          </p:cNvPr>
          <p:cNvSpPr/>
          <p:nvPr/>
        </p:nvSpPr>
        <p:spPr>
          <a:xfrm>
            <a:off x="5348747" y="2381914"/>
            <a:ext cx="874347" cy="911942"/>
          </a:xfrm>
          <a:prstGeom prst="upArrowCallou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Tree>
    <p:extLst>
      <p:ext uri="{BB962C8B-B14F-4D97-AF65-F5344CB8AC3E}">
        <p14:creationId xmlns:p14="http://schemas.microsoft.com/office/powerpoint/2010/main" val="296802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006A049-E0B8-4CE0-A0BB-AD210757B4C1}"/>
              </a:ext>
            </a:extLst>
          </p:cNvPr>
          <p:cNvSpPr>
            <a:spLocks noGrp="1"/>
          </p:cNvSpPr>
          <p:nvPr>
            <p:ph type="sldNum" sz="quarter" idx="4"/>
          </p:nvPr>
        </p:nvSpPr>
        <p:spPr/>
        <p:txBody>
          <a:bodyPr/>
          <a:lstStyle/>
          <a:p>
            <a:fld id="{EA182149-5FEE-46AB-9490-B3CD4011A729}" type="slidenum">
              <a:rPr lang="en-GB" smtClean="0"/>
              <a:pPr/>
              <a:t>21</a:t>
            </a:fld>
            <a:endParaRPr lang="en-GB"/>
          </a:p>
        </p:txBody>
      </p:sp>
      <p:sp>
        <p:nvSpPr>
          <p:cNvPr id="3" name="Titel 2">
            <a:extLst>
              <a:ext uri="{FF2B5EF4-FFF2-40B4-BE49-F238E27FC236}">
                <a16:creationId xmlns:a16="http://schemas.microsoft.com/office/drawing/2014/main" id="{194504D6-99AE-4478-BC26-BA90FC63BFC2}"/>
              </a:ext>
            </a:extLst>
          </p:cNvPr>
          <p:cNvSpPr>
            <a:spLocks noGrp="1"/>
          </p:cNvSpPr>
          <p:nvPr>
            <p:ph type="title"/>
          </p:nvPr>
        </p:nvSpPr>
        <p:spPr/>
        <p:txBody>
          <a:bodyPr/>
          <a:lstStyle/>
          <a:p>
            <a:r>
              <a:rPr lang="de-DE" dirty="0"/>
              <a:t>Summary - Customer Feedback so </a:t>
            </a:r>
            <a:r>
              <a:rPr lang="de-DE" dirty="0" err="1"/>
              <a:t>far</a:t>
            </a:r>
            <a:r>
              <a:rPr lang="de-DE" dirty="0"/>
              <a:t>:</a:t>
            </a:r>
          </a:p>
        </p:txBody>
      </p:sp>
      <p:sp>
        <p:nvSpPr>
          <p:cNvPr id="4" name="Textplatzhalter 3">
            <a:extLst>
              <a:ext uri="{FF2B5EF4-FFF2-40B4-BE49-F238E27FC236}">
                <a16:creationId xmlns:a16="http://schemas.microsoft.com/office/drawing/2014/main" id="{CD2A3EC8-4771-4F2C-A413-67F2ABC7EA7A}"/>
              </a:ext>
            </a:extLst>
          </p:cNvPr>
          <p:cNvSpPr>
            <a:spLocks noGrp="1"/>
          </p:cNvSpPr>
          <p:nvPr>
            <p:ph type="body" sz="quarter" idx="12"/>
          </p:nvPr>
        </p:nvSpPr>
        <p:spPr>
          <a:xfrm>
            <a:off x="257088" y="2330245"/>
            <a:ext cx="11677486" cy="4031225"/>
          </a:xfrm>
        </p:spPr>
        <p:txBody>
          <a:bodyPr/>
          <a:lstStyle/>
          <a:p>
            <a:pPr marL="342900" indent="-342900">
              <a:buFont typeface="+mj-lt"/>
              <a:buAutoNum type="arabicPeriod"/>
            </a:pPr>
            <a:r>
              <a:rPr lang="de-DE" dirty="0"/>
              <a:t>Great </a:t>
            </a:r>
            <a:r>
              <a:rPr lang="de-DE" dirty="0" err="1"/>
              <a:t>to</a:t>
            </a:r>
            <a:r>
              <a:rPr lang="de-DE" dirty="0"/>
              <a:t> </a:t>
            </a:r>
            <a:r>
              <a:rPr lang="de-DE" dirty="0" err="1"/>
              <a:t>see</a:t>
            </a:r>
            <a:r>
              <a:rPr lang="de-DE" dirty="0"/>
              <a:t>, </a:t>
            </a:r>
            <a:r>
              <a:rPr lang="de-DE" dirty="0" err="1"/>
              <a:t>that</a:t>
            </a:r>
            <a:r>
              <a:rPr lang="de-DE" dirty="0"/>
              <a:t> PIMS </a:t>
            </a:r>
            <a:r>
              <a:rPr lang="de-DE" dirty="0" err="1"/>
              <a:t>data</a:t>
            </a:r>
            <a:r>
              <a:rPr lang="de-DE" dirty="0"/>
              <a:t> </a:t>
            </a:r>
            <a:r>
              <a:rPr lang="de-DE" dirty="0" err="1"/>
              <a:t>contains</a:t>
            </a:r>
            <a:r>
              <a:rPr lang="de-DE" dirty="0"/>
              <a:t> </a:t>
            </a:r>
            <a:r>
              <a:rPr lang="de-DE" dirty="0" err="1"/>
              <a:t>valueable</a:t>
            </a:r>
            <a:r>
              <a:rPr lang="de-DE" dirty="0"/>
              <a:t> </a:t>
            </a:r>
            <a:r>
              <a:rPr lang="de-DE" dirty="0" err="1"/>
              <a:t>information</a:t>
            </a:r>
            <a:r>
              <a:rPr lang="de-DE" dirty="0"/>
              <a:t>:</a:t>
            </a:r>
            <a:br>
              <a:rPr lang="de-DE" dirty="0"/>
            </a:br>
            <a:r>
              <a:rPr lang="de-DE" sz="1600" b="0" dirty="0"/>
              <a:t>PID </a:t>
            </a:r>
            <a:r>
              <a:rPr lang="de-DE" sz="1600" b="0" dirty="0" err="1"/>
              <a:t>controller</a:t>
            </a:r>
            <a:r>
              <a:rPr lang="de-DE" sz="1600" b="0" dirty="0"/>
              <a:t> </a:t>
            </a:r>
            <a:r>
              <a:rPr lang="de-DE" sz="1600" b="0" dirty="0" err="1"/>
              <a:t>data</a:t>
            </a:r>
            <a:r>
              <a:rPr lang="de-DE" sz="1600" b="0" dirty="0"/>
              <a:t> </a:t>
            </a:r>
            <a:r>
              <a:rPr lang="de-DE" sz="1600" b="0" dirty="0" err="1"/>
              <a:t>from</a:t>
            </a:r>
            <a:r>
              <a:rPr lang="de-DE" sz="1600" b="0" dirty="0"/>
              <a:t> PIMS </a:t>
            </a:r>
            <a:r>
              <a:rPr lang="de-DE" sz="1600" b="0" dirty="0" err="1"/>
              <a:t>data</a:t>
            </a:r>
            <a:r>
              <a:rPr lang="de-DE" sz="1600" b="0" dirty="0"/>
              <a:t> </a:t>
            </a:r>
            <a:r>
              <a:rPr lang="de-DE" sz="1600" b="0" dirty="0" err="1"/>
              <a:t>lake</a:t>
            </a:r>
            <a:r>
              <a:rPr lang="de-DE" sz="1600" b="0" dirty="0"/>
              <a:t> </a:t>
            </a:r>
            <a:r>
              <a:rPr lang="de-DE" sz="1600" b="0" dirty="0" err="1"/>
              <a:t>is</a:t>
            </a:r>
            <a:r>
              <a:rPr lang="de-DE" sz="1600" b="0" dirty="0"/>
              <a:t> </a:t>
            </a:r>
            <a:r>
              <a:rPr lang="de-DE" sz="1600" b="0" dirty="0" err="1"/>
              <a:t>sufficient</a:t>
            </a:r>
            <a:r>
              <a:rPr lang="de-DE" sz="1600" b="0" dirty="0"/>
              <a:t> </a:t>
            </a:r>
            <a:r>
              <a:rPr lang="de-DE" sz="1600" b="0" dirty="0" err="1"/>
              <a:t>for</a:t>
            </a:r>
            <a:r>
              <a:rPr lang="de-DE" sz="1600" b="0" dirty="0"/>
              <a:t> AI </a:t>
            </a:r>
            <a:r>
              <a:rPr lang="de-DE" sz="1600" b="0" dirty="0" err="1"/>
              <a:t>anaytics</a:t>
            </a:r>
            <a:r>
              <a:rPr lang="de-DE" sz="1600" b="0" dirty="0"/>
              <a:t>. </a:t>
            </a:r>
            <a:r>
              <a:rPr lang="de-DE" sz="1600" b="0" dirty="0" err="1"/>
              <a:t>Results</a:t>
            </a:r>
            <a:r>
              <a:rPr lang="de-DE" sz="1600" b="0" dirty="0"/>
              <a:t>:</a:t>
            </a:r>
            <a:br>
              <a:rPr lang="de-DE" sz="1600" b="0" dirty="0"/>
            </a:br>
            <a:endParaRPr lang="de-DE" sz="1600" b="0" dirty="0"/>
          </a:p>
          <a:p>
            <a:pPr marL="342900" indent="-342900">
              <a:buFont typeface="+mj-lt"/>
              <a:buAutoNum type="arabicPeriod"/>
            </a:pPr>
            <a:r>
              <a:rPr lang="de-DE" sz="1600" b="1" dirty="0"/>
              <a:t>Maintenance </a:t>
            </a:r>
            <a:r>
              <a:rPr lang="de-DE" sz="1600" b="1" dirty="0" err="1"/>
              <a:t>optimisation</a:t>
            </a:r>
            <a:r>
              <a:rPr lang="de-DE" sz="1600" b="1" dirty="0"/>
              <a:t>: </a:t>
            </a:r>
            <a:br>
              <a:rPr lang="de-DE" sz="1600" b="1" dirty="0"/>
            </a:br>
            <a:r>
              <a:rPr lang="de-DE" sz="1600" b="0" dirty="0" err="1"/>
              <a:t>Detect</a:t>
            </a:r>
            <a:r>
              <a:rPr lang="de-DE" sz="1600" b="0" dirty="0"/>
              <a:t> e.g. </a:t>
            </a:r>
            <a:r>
              <a:rPr lang="de-DE" sz="1600" b="0" dirty="0" err="1"/>
              <a:t>the</a:t>
            </a:r>
            <a:r>
              <a:rPr lang="de-DE" sz="1600" b="0" dirty="0"/>
              <a:t> </a:t>
            </a:r>
            <a:r>
              <a:rPr lang="de-DE" sz="1600" b="0" dirty="0" err="1"/>
              <a:t>worst</a:t>
            </a:r>
            <a:r>
              <a:rPr lang="de-DE" sz="1600" b="0" dirty="0"/>
              <a:t> PIDs „</a:t>
            </a:r>
            <a:r>
              <a:rPr lang="de-DE" sz="1600" b="0" dirty="0" err="1"/>
              <a:t>of</a:t>
            </a:r>
            <a:r>
              <a:rPr lang="de-DE" sz="1600" b="0" dirty="0"/>
              <a:t> </a:t>
            </a:r>
            <a:r>
              <a:rPr lang="de-DE" sz="1600" b="0" dirty="0" err="1"/>
              <a:t>the</a:t>
            </a:r>
            <a:r>
              <a:rPr lang="de-DE" sz="1600" b="0" dirty="0"/>
              <a:t> </a:t>
            </a:r>
            <a:r>
              <a:rPr lang="de-DE" sz="1600" b="0" dirty="0" err="1"/>
              <a:t>month</a:t>
            </a:r>
            <a:r>
              <a:rPr lang="de-DE" sz="1600" b="0" dirty="0"/>
              <a:t>“, </a:t>
            </a:r>
            <a:r>
              <a:rPr lang="de-DE" sz="1600" b="0" dirty="0" err="1"/>
              <a:t>learn</a:t>
            </a:r>
            <a:r>
              <a:rPr lang="de-DE" sz="1600" b="0" dirty="0"/>
              <a:t> </a:t>
            </a:r>
            <a:r>
              <a:rPr lang="de-DE" sz="1600" b="0" dirty="0" err="1"/>
              <a:t>from</a:t>
            </a:r>
            <a:r>
              <a:rPr lang="de-DE" sz="1600" b="0" dirty="0"/>
              <a:t> </a:t>
            </a:r>
            <a:r>
              <a:rPr lang="de-DE" sz="1600" b="0" dirty="0" err="1"/>
              <a:t>the</a:t>
            </a:r>
            <a:r>
              <a:rPr lang="de-DE" sz="1600" b="0" dirty="0"/>
              <a:t> best.</a:t>
            </a:r>
            <a:br>
              <a:rPr lang="de-DE" sz="1600" b="0" dirty="0"/>
            </a:br>
            <a:endParaRPr lang="de-DE" sz="1600" b="0" dirty="0"/>
          </a:p>
          <a:p>
            <a:pPr marL="342900" indent="-342900">
              <a:buFont typeface="+mj-lt"/>
              <a:buAutoNum type="arabicPeriod"/>
            </a:pPr>
            <a:r>
              <a:rPr lang="de-DE" sz="1600" b="1" dirty="0" err="1"/>
              <a:t>Process</a:t>
            </a:r>
            <a:r>
              <a:rPr lang="de-DE" sz="1600" b="1" dirty="0"/>
              <a:t>/Engineering </a:t>
            </a:r>
            <a:r>
              <a:rPr lang="de-DE" sz="1600" b="1" dirty="0" err="1"/>
              <a:t>optimisation</a:t>
            </a:r>
            <a:r>
              <a:rPr lang="de-DE" sz="1600" b="1" dirty="0"/>
              <a:t>: </a:t>
            </a:r>
            <a:br>
              <a:rPr lang="de-DE" sz="1600" b="1" dirty="0"/>
            </a:br>
            <a:r>
              <a:rPr lang="de-DE" sz="1600" b="0" dirty="0" err="1"/>
              <a:t>Detect</a:t>
            </a:r>
            <a:r>
              <a:rPr lang="de-DE" sz="1600" b="0" dirty="0"/>
              <a:t> </a:t>
            </a:r>
            <a:r>
              <a:rPr lang="de-DE" sz="1600" b="0" dirty="0" err="1"/>
              <a:t>poorly</a:t>
            </a:r>
            <a:r>
              <a:rPr lang="de-DE" sz="1600" b="0" dirty="0"/>
              <a:t> </a:t>
            </a:r>
            <a:r>
              <a:rPr lang="de-DE" sz="1600" b="0" dirty="0" err="1"/>
              <a:t>engineered</a:t>
            </a:r>
            <a:r>
              <a:rPr lang="de-DE" sz="1600" b="0" dirty="0"/>
              <a:t> </a:t>
            </a:r>
            <a:r>
              <a:rPr lang="de-DE" sz="1600" b="0" dirty="0" err="1"/>
              <a:t>processes</a:t>
            </a:r>
            <a:br>
              <a:rPr lang="de-DE" sz="1600" b="0" dirty="0"/>
            </a:br>
            <a:endParaRPr lang="de-DE" sz="1600" b="0" dirty="0"/>
          </a:p>
          <a:p>
            <a:pPr marL="342900" indent="-342900">
              <a:buFont typeface="+mj-lt"/>
              <a:buAutoNum type="arabicPeriod"/>
            </a:pPr>
            <a:r>
              <a:rPr lang="de-DE" sz="1600" dirty="0" err="1"/>
              <a:t>Cost</a:t>
            </a:r>
            <a:r>
              <a:rPr lang="de-DE" sz="1600" dirty="0"/>
              <a:t> </a:t>
            </a:r>
            <a:r>
              <a:rPr lang="de-DE" sz="1600" dirty="0" err="1"/>
              <a:t>could</a:t>
            </a:r>
            <a:r>
              <a:rPr lang="de-DE" sz="1600" dirty="0"/>
              <a:t> </a:t>
            </a:r>
            <a:r>
              <a:rPr lang="de-DE" sz="1600" dirty="0" err="1"/>
              <a:t>be</a:t>
            </a:r>
            <a:r>
              <a:rPr lang="de-DE" sz="1600" dirty="0"/>
              <a:t> </a:t>
            </a:r>
            <a:r>
              <a:rPr lang="de-DE" sz="1600" dirty="0" err="1"/>
              <a:t>analysed</a:t>
            </a:r>
            <a:r>
              <a:rPr lang="de-DE" sz="1600" b="0" dirty="0"/>
              <a:t> (</a:t>
            </a:r>
            <a:r>
              <a:rPr lang="de-DE" sz="1600" b="0" dirty="0" err="1"/>
              <a:t>wrongly</a:t>
            </a:r>
            <a:r>
              <a:rPr lang="de-DE" sz="1600" b="0" dirty="0"/>
              <a:t> </a:t>
            </a:r>
            <a:r>
              <a:rPr lang="de-DE" sz="1600" b="0" dirty="0" err="1"/>
              <a:t>selected</a:t>
            </a:r>
            <a:r>
              <a:rPr lang="de-DE" sz="1600" b="0" dirty="0"/>
              <a:t> PID </a:t>
            </a:r>
            <a:r>
              <a:rPr lang="de-DE" sz="1600" b="0" dirty="0" err="1"/>
              <a:t>where</a:t>
            </a:r>
            <a:r>
              <a:rPr lang="de-DE" sz="1600" b="0" dirty="0"/>
              <a:t> not </a:t>
            </a:r>
            <a:r>
              <a:rPr lang="de-DE" sz="1600" b="0" dirty="0" err="1"/>
              <a:t>needed</a:t>
            </a:r>
            <a:r>
              <a:rPr lang="de-DE" sz="1600" b="0" dirty="0"/>
              <a:t> at all)</a:t>
            </a:r>
            <a:br>
              <a:rPr lang="de-DE" sz="1600" dirty="0"/>
            </a:br>
            <a:endParaRPr lang="de-DE" sz="1600" dirty="0"/>
          </a:p>
          <a:p>
            <a:pPr marL="342900" indent="-342900">
              <a:buFont typeface="+mj-lt"/>
              <a:buAutoNum type="arabicPeriod"/>
            </a:pPr>
            <a:r>
              <a:rPr lang="de-DE" sz="1600" b="0" dirty="0"/>
              <a:t>Manual </a:t>
            </a:r>
            <a:r>
              <a:rPr lang="de-DE" sz="1600" b="0" dirty="0" err="1"/>
              <a:t>settings</a:t>
            </a:r>
            <a:r>
              <a:rPr lang="de-DE" sz="1600" b="0" dirty="0"/>
              <a:t>: </a:t>
            </a:r>
            <a:br>
              <a:rPr lang="de-DE" sz="1600" b="0" dirty="0"/>
            </a:br>
            <a:r>
              <a:rPr lang="de-DE" sz="1600" b="0" dirty="0" err="1"/>
              <a:t>Detect</a:t>
            </a:r>
            <a:r>
              <a:rPr lang="de-DE" sz="1600" b="0" dirty="0"/>
              <a:t> </a:t>
            </a:r>
            <a:r>
              <a:rPr lang="de-DE" sz="1600" b="0" dirty="0" err="1"/>
              <a:t>managerial</a:t>
            </a:r>
            <a:r>
              <a:rPr lang="de-DE" sz="1600" b="0" dirty="0"/>
              <a:t> / operational </a:t>
            </a:r>
            <a:r>
              <a:rPr lang="de-DE" sz="1600" b="0" dirty="0" err="1"/>
              <a:t>deficits</a:t>
            </a:r>
            <a:r>
              <a:rPr lang="de-DE" sz="1600" b="0" dirty="0"/>
              <a:t>. Operational </a:t>
            </a:r>
            <a:r>
              <a:rPr lang="de-DE" sz="1600" b="0" dirty="0" err="1"/>
              <a:t>troubles</a:t>
            </a:r>
            <a:r>
              <a:rPr lang="de-DE" sz="1600" b="0" dirty="0"/>
              <a:t> </a:t>
            </a:r>
            <a:r>
              <a:rPr lang="de-DE" sz="1600" b="0" dirty="0" err="1"/>
              <a:t>become</a:t>
            </a:r>
            <a:r>
              <a:rPr lang="de-DE" sz="1600" b="0" dirty="0"/>
              <a:t> visible </a:t>
            </a:r>
            <a:r>
              <a:rPr lang="de-DE" sz="1600" b="0" dirty="0" err="1"/>
              <a:t>when</a:t>
            </a:r>
            <a:r>
              <a:rPr lang="de-DE" sz="1600" b="0" dirty="0"/>
              <a:t> PIDs in </a:t>
            </a:r>
            <a:r>
              <a:rPr lang="de-DE" sz="1600" b="0" dirty="0" err="1"/>
              <a:t>manual</a:t>
            </a:r>
            <a:r>
              <a:rPr lang="de-DE" sz="1600" b="0" dirty="0"/>
              <a:t> </a:t>
            </a:r>
            <a:r>
              <a:rPr lang="de-DE" sz="1600" b="0" dirty="0" err="1"/>
              <a:t>mode</a:t>
            </a:r>
            <a:r>
              <a:rPr lang="de-DE" sz="1600" b="0" dirty="0"/>
              <a:t>.</a:t>
            </a:r>
            <a:br>
              <a:rPr lang="de-DE" sz="1600" b="0" dirty="0"/>
            </a:br>
            <a:r>
              <a:rPr lang="de-DE" sz="1600" b="0" dirty="0"/>
              <a:t>But also: </a:t>
            </a:r>
            <a:r>
              <a:rPr lang="de-DE" dirty="0" err="1"/>
              <a:t>Some</a:t>
            </a:r>
            <a:r>
              <a:rPr lang="de-DE" dirty="0"/>
              <a:t> </a:t>
            </a:r>
            <a:r>
              <a:rPr lang="de-DE" dirty="0" err="1"/>
              <a:t>problems</a:t>
            </a:r>
            <a:r>
              <a:rPr lang="de-DE" dirty="0"/>
              <a:t> </a:t>
            </a:r>
            <a:r>
              <a:rPr lang="de-DE" dirty="0" err="1"/>
              <a:t>could</a:t>
            </a:r>
            <a:r>
              <a:rPr lang="de-DE" dirty="0"/>
              <a:t> </a:t>
            </a:r>
            <a:r>
              <a:rPr lang="de-DE" dirty="0" err="1"/>
              <a:t>be</a:t>
            </a:r>
            <a:r>
              <a:rPr lang="de-DE" dirty="0"/>
              <a:t> </a:t>
            </a:r>
            <a:r>
              <a:rPr lang="de-DE" dirty="0" err="1"/>
              <a:t>verified</a:t>
            </a:r>
            <a:r>
              <a:rPr lang="de-DE" dirty="0"/>
              <a:t>, </a:t>
            </a:r>
            <a:r>
              <a:rPr lang="de-DE" dirty="0" err="1"/>
              <a:t>as</a:t>
            </a:r>
            <a:r>
              <a:rPr lang="de-DE" dirty="0"/>
              <a:t> </a:t>
            </a:r>
            <a:r>
              <a:rPr lang="de-DE" dirty="0" err="1"/>
              <a:t>we</a:t>
            </a:r>
            <a:r>
              <a:rPr lang="de-DE" dirty="0"/>
              <a:t> </a:t>
            </a:r>
            <a:r>
              <a:rPr lang="de-DE" dirty="0" err="1"/>
              <a:t>use</a:t>
            </a:r>
            <a:r>
              <a:rPr lang="de-DE" dirty="0"/>
              <a:t> </a:t>
            </a:r>
            <a:r>
              <a:rPr lang="de-DE" dirty="0" err="1"/>
              <a:t>many</a:t>
            </a:r>
            <a:r>
              <a:rPr lang="de-DE" dirty="0"/>
              <a:t> </a:t>
            </a:r>
            <a:r>
              <a:rPr lang="de-DE" dirty="0" err="1"/>
              <a:t>batch</a:t>
            </a:r>
            <a:r>
              <a:rPr lang="de-DE" dirty="0"/>
              <a:t> </a:t>
            </a:r>
            <a:r>
              <a:rPr lang="de-DE" dirty="0" err="1"/>
              <a:t>processes</a:t>
            </a:r>
            <a:r>
              <a:rPr lang="de-DE" dirty="0"/>
              <a:t> – and will </a:t>
            </a:r>
            <a:r>
              <a:rPr lang="de-DE" dirty="0" err="1"/>
              <a:t>be</a:t>
            </a:r>
            <a:r>
              <a:rPr lang="de-DE" dirty="0"/>
              <a:t> </a:t>
            </a:r>
            <a:r>
              <a:rPr lang="de-DE" dirty="0" err="1"/>
              <a:t>taken</a:t>
            </a:r>
            <a:r>
              <a:rPr lang="de-DE" dirty="0"/>
              <a:t> out </a:t>
            </a:r>
            <a:r>
              <a:rPr lang="de-DE" dirty="0" err="1"/>
              <a:t>of</a:t>
            </a:r>
            <a:r>
              <a:rPr lang="de-DE" dirty="0"/>
              <a:t> AI </a:t>
            </a:r>
            <a:r>
              <a:rPr lang="de-DE" dirty="0" err="1"/>
              <a:t>analysis</a:t>
            </a:r>
            <a:r>
              <a:rPr lang="de-DE" dirty="0"/>
              <a:t> per </a:t>
            </a:r>
            <a:r>
              <a:rPr lang="de-DE" dirty="0" err="1"/>
              <a:t>batch</a:t>
            </a:r>
            <a:r>
              <a:rPr lang="de-DE" dirty="0"/>
              <a:t>.</a:t>
            </a:r>
          </a:p>
          <a:p>
            <a:endParaRPr lang="de-DE" dirty="0"/>
          </a:p>
          <a:p>
            <a:endParaRPr lang="de-DE" dirty="0"/>
          </a:p>
        </p:txBody>
      </p:sp>
      <p:pic>
        <p:nvPicPr>
          <p:cNvPr id="14338" name="Picture 2" descr="Bildergebnis für bild daumen hoch">
            <a:extLst>
              <a:ext uri="{FF2B5EF4-FFF2-40B4-BE49-F238E27FC236}">
                <a16:creationId xmlns:a16="http://schemas.microsoft.com/office/drawing/2014/main" id="{814CC3B0-50E3-4452-B6FB-3A9F4873D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1370" y="1647825"/>
            <a:ext cx="1409700" cy="178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434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uppieren 21">
            <a:extLst>
              <a:ext uri="{FF2B5EF4-FFF2-40B4-BE49-F238E27FC236}">
                <a16:creationId xmlns:a16="http://schemas.microsoft.com/office/drawing/2014/main" id="{3CD38788-3965-4401-B00B-A6D46AA6BD64}"/>
              </a:ext>
            </a:extLst>
          </p:cNvPr>
          <p:cNvGrpSpPr/>
          <p:nvPr/>
        </p:nvGrpSpPr>
        <p:grpSpPr>
          <a:xfrm>
            <a:off x="-242099" y="5898624"/>
            <a:ext cx="2187943" cy="1887421"/>
            <a:chOff x="5030159" y="2098307"/>
            <a:chExt cx="2149200" cy="1854000"/>
          </a:xfrm>
        </p:grpSpPr>
        <p:sp>
          <p:nvSpPr>
            <p:cNvPr id="82" name="Sechseck 120">
              <a:extLst>
                <a:ext uri="{FF2B5EF4-FFF2-40B4-BE49-F238E27FC236}">
                  <a16:creationId xmlns:a16="http://schemas.microsoft.com/office/drawing/2014/main" id="{73E10AE5-FC35-4F58-B261-D014CE5E19D1}"/>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83" name="Legende: mit Pfeil nach rechts 25">
              <a:extLst>
                <a:ext uri="{FF2B5EF4-FFF2-40B4-BE49-F238E27FC236}">
                  <a16:creationId xmlns:a16="http://schemas.microsoft.com/office/drawing/2014/main" id="{3FB72D26-93E1-4543-8DBA-0B072D17582E}"/>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sp>
        <p:nvSpPr>
          <p:cNvPr id="84" name="Sechseck 120">
            <a:extLst>
              <a:ext uri="{FF2B5EF4-FFF2-40B4-BE49-F238E27FC236}">
                <a16:creationId xmlns:a16="http://schemas.microsoft.com/office/drawing/2014/main" id="{16FE6180-3E7E-4F2D-BA4F-B8615DE996F7}"/>
              </a:ext>
            </a:extLst>
          </p:cNvPr>
          <p:cNvSpPr/>
          <p:nvPr/>
        </p:nvSpPr>
        <p:spPr>
          <a:xfrm>
            <a:off x="989015" y="5338163"/>
            <a:ext cx="1088562" cy="938722"/>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50" name="Rectangle 49">
            <a:extLst>
              <a:ext uri="{FF2B5EF4-FFF2-40B4-BE49-F238E27FC236}">
                <a16:creationId xmlns:a16="http://schemas.microsoft.com/office/drawing/2014/main" id="{CE797941-FCB5-49D3-9DA2-9C9386467480}"/>
              </a:ext>
            </a:extLst>
          </p:cNvPr>
          <p:cNvSpPr/>
          <p:nvPr/>
        </p:nvSpPr>
        <p:spPr>
          <a:xfrm>
            <a:off x="10098885" y="1567253"/>
            <a:ext cx="2086643" cy="3817930"/>
          </a:xfrm>
          <a:prstGeom prst="rect">
            <a:avLst/>
          </a:prstGeom>
          <a:solidFill>
            <a:srgbClr val="E8E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en-GB" sz="1630">
              <a:solidFill>
                <a:srgbClr val="FFFFFF"/>
              </a:solidFill>
              <a:latin typeface="MetaPlusLF"/>
            </a:endParaRPr>
          </a:p>
        </p:txBody>
      </p:sp>
      <p:sp>
        <p:nvSpPr>
          <p:cNvPr id="52" name="Freihandform: Form 93">
            <a:extLst>
              <a:ext uri="{FF2B5EF4-FFF2-40B4-BE49-F238E27FC236}">
                <a16:creationId xmlns:a16="http://schemas.microsoft.com/office/drawing/2014/main" id="{32FE65CC-F646-4529-AA3F-A5B1A9755BC0}"/>
              </a:ext>
            </a:extLst>
          </p:cNvPr>
          <p:cNvSpPr/>
          <p:nvPr/>
        </p:nvSpPr>
        <p:spPr>
          <a:xfrm flipV="1">
            <a:off x="5714238" y="1567256"/>
            <a:ext cx="5992424" cy="3818382"/>
          </a:xfrm>
          <a:custGeom>
            <a:avLst/>
            <a:gdLst>
              <a:gd name="connsiteX0" fmla="*/ 0 w 6917804"/>
              <a:gd name="connsiteY0" fmla="*/ 0 h 6729413"/>
              <a:gd name="connsiteX1" fmla="*/ 4922014 w 6917804"/>
              <a:gd name="connsiteY1" fmla="*/ 0 h 6729413"/>
              <a:gd name="connsiteX2" fmla="*/ 3927896 w 6917804"/>
              <a:gd name="connsiteY2" fmla="*/ 1988235 h 6729413"/>
              <a:gd name="connsiteX3" fmla="*/ 6298485 w 6917804"/>
              <a:gd name="connsiteY3" fmla="*/ 6729410 h 6729413"/>
              <a:gd name="connsiteX4" fmla="*/ 6917804 w 6917804"/>
              <a:gd name="connsiteY4" fmla="*/ 6729410 h 6729413"/>
              <a:gd name="connsiteX5" fmla="*/ 6917804 w 6917804"/>
              <a:gd name="connsiteY5" fmla="*/ 6729413 h 6729413"/>
              <a:gd name="connsiteX6" fmla="*/ 0 w 6917804"/>
              <a:gd name="connsiteY6" fmla="*/ 6729413 h 6729413"/>
              <a:gd name="connsiteX0" fmla="*/ 3643086 w 10560890"/>
              <a:gd name="connsiteY0" fmla="*/ 0 h 6729413"/>
              <a:gd name="connsiteX1" fmla="*/ 8565100 w 10560890"/>
              <a:gd name="connsiteY1" fmla="*/ 0 h 6729413"/>
              <a:gd name="connsiteX2" fmla="*/ 7570982 w 10560890"/>
              <a:gd name="connsiteY2" fmla="*/ 1988235 h 6729413"/>
              <a:gd name="connsiteX3" fmla="*/ 9941571 w 10560890"/>
              <a:gd name="connsiteY3" fmla="*/ 6729410 h 6729413"/>
              <a:gd name="connsiteX4" fmla="*/ 10560890 w 10560890"/>
              <a:gd name="connsiteY4" fmla="*/ 6729410 h 6729413"/>
              <a:gd name="connsiteX5" fmla="*/ 10560890 w 10560890"/>
              <a:gd name="connsiteY5" fmla="*/ 6729413 h 6729413"/>
              <a:gd name="connsiteX6" fmla="*/ 0 w 10560890"/>
              <a:gd name="connsiteY6" fmla="*/ 6729413 h 6729413"/>
              <a:gd name="connsiteX7" fmla="*/ 3643086 w 10560890"/>
              <a:gd name="connsiteY7" fmla="*/ 0 h 6729413"/>
              <a:gd name="connsiteX0" fmla="*/ 0 w 10560890"/>
              <a:gd name="connsiteY0" fmla="*/ 0 h 6729413"/>
              <a:gd name="connsiteX1" fmla="*/ 8565100 w 10560890"/>
              <a:gd name="connsiteY1" fmla="*/ 0 h 6729413"/>
              <a:gd name="connsiteX2" fmla="*/ 7570982 w 10560890"/>
              <a:gd name="connsiteY2" fmla="*/ 1988235 h 6729413"/>
              <a:gd name="connsiteX3" fmla="*/ 9941571 w 10560890"/>
              <a:gd name="connsiteY3" fmla="*/ 6729410 h 6729413"/>
              <a:gd name="connsiteX4" fmla="*/ 10560890 w 10560890"/>
              <a:gd name="connsiteY4" fmla="*/ 6729410 h 6729413"/>
              <a:gd name="connsiteX5" fmla="*/ 10560890 w 10560890"/>
              <a:gd name="connsiteY5" fmla="*/ 6729413 h 6729413"/>
              <a:gd name="connsiteX6" fmla="*/ 0 w 10560890"/>
              <a:gd name="connsiteY6" fmla="*/ 6729413 h 6729413"/>
              <a:gd name="connsiteX7" fmla="*/ 0 w 10560890"/>
              <a:gd name="connsiteY7" fmla="*/ 0 h 672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0890" h="6729413">
                <a:moveTo>
                  <a:pt x="0" y="0"/>
                </a:moveTo>
                <a:lnTo>
                  <a:pt x="8565100" y="0"/>
                </a:lnTo>
                <a:lnTo>
                  <a:pt x="7570982" y="1988235"/>
                </a:lnTo>
                <a:lnTo>
                  <a:pt x="9941571" y="6729410"/>
                </a:lnTo>
                <a:lnTo>
                  <a:pt x="10560890" y="6729410"/>
                </a:lnTo>
                <a:lnTo>
                  <a:pt x="10560890" y="6729413"/>
                </a:lnTo>
                <a:lnTo>
                  <a:pt x="0" y="672941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nvGrpSpPr>
          <p:cNvPr id="56" name="Gruppieren 21">
            <a:extLst>
              <a:ext uri="{FF2B5EF4-FFF2-40B4-BE49-F238E27FC236}">
                <a16:creationId xmlns:a16="http://schemas.microsoft.com/office/drawing/2014/main" id="{2642E94F-7CA1-4907-959A-572DE41BA61B}"/>
              </a:ext>
            </a:extLst>
          </p:cNvPr>
          <p:cNvGrpSpPr/>
          <p:nvPr/>
        </p:nvGrpSpPr>
        <p:grpSpPr>
          <a:xfrm>
            <a:off x="9554436" y="4275990"/>
            <a:ext cx="2571610" cy="2218392"/>
            <a:chOff x="5030159" y="2098307"/>
            <a:chExt cx="2149200" cy="1854000"/>
          </a:xfrm>
        </p:grpSpPr>
        <p:sp>
          <p:nvSpPr>
            <p:cNvPr id="57" name="Sechseck 120">
              <a:extLst>
                <a:ext uri="{FF2B5EF4-FFF2-40B4-BE49-F238E27FC236}">
                  <a16:creationId xmlns:a16="http://schemas.microsoft.com/office/drawing/2014/main" id="{F7B7104F-AB93-464F-8136-E5E4010C49DC}"/>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58" name="Legende: mit Pfeil nach rechts 25">
              <a:extLst>
                <a:ext uri="{FF2B5EF4-FFF2-40B4-BE49-F238E27FC236}">
                  <a16:creationId xmlns:a16="http://schemas.microsoft.com/office/drawing/2014/main" id="{A0F961A2-7696-49A4-822B-119F9054A82D}"/>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grpSp>
        <p:nvGrpSpPr>
          <p:cNvPr id="59" name="Gruppieren 21">
            <a:extLst>
              <a:ext uri="{FF2B5EF4-FFF2-40B4-BE49-F238E27FC236}">
                <a16:creationId xmlns:a16="http://schemas.microsoft.com/office/drawing/2014/main" id="{309A4BC8-F2FE-40A0-86D0-3858EC6C8E47}"/>
              </a:ext>
            </a:extLst>
          </p:cNvPr>
          <p:cNvGrpSpPr/>
          <p:nvPr/>
        </p:nvGrpSpPr>
        <p:grpSpPr>
          <a:xfrm>
            <a:off x="8723384" y="1890442"/>
            <a:ext cx="1269866" cy="1095446"/>
            <a:chOff x="5030159" y="2098307"/>
            <a:chExt cx="2149200" cy="1854000"/>
          </a:xfrm>
        </p:grpSpPr>
        <p:sp>
          <p:nvSpPr>
            <p:cNvPr id="60" name="Sechseck 120">
              <a:extLst>
                <a:ext uri="{FF2B5EF4-FFF2-40B4-BE49-F238E27FC236}">
                  <a16:creationId xmlns:a16="http://schemas.microsoft.com/office/drawing/2014/main" id="{70FEB1E9-1418-43CC-90CD-B8B3FDFB8B23}"/>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61" name="Legende: mit Pfeil nach rechts 25">
              <a:extLst>
                <a:ext uri="{FF2B5EF4-FFF2-40B4-BE49-F238E27FC236}">
                  <a16:creationId xmlns:a16="http://schemas.microsoft.com/office/drawing/2014/main" id="{CE694547-4F14-4914-A34D-FF706E7FA957}"/>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grpSp>
        <p:nvGrpSpPr>
          <p:cNvPr id="62" name="Gruppieren 21">
            <a:extLst>
              <a:ext uri="{FF2B5EF4-FFF2-40B4-BE49-F238E27FC236}">
                <a16:creationId xmlns:a16="http://schemas.microsoft.com/office/drawing/2014/main" id="{9812FF66-3C82-4BFA-8EED-4984EBA1F3A3}"/>
              </a:ext>
            </a:extLst>
          </p:cNvPr>
          <p:cNvGrpSpPr/>
          <p:nvPr/>
        </p:nvGrpSpPr>
        <p:grpSpPr>
          <a:xfrm>
            <a:off x="9893929" y="2032052"/>
            <a:ext cx="987997" cy="852292"/>
            <a:chOff x="5030159" y="2098307"/>
            <a:chExt cx="2149200" cy="1854000"/>
          </a:xfrm>
        </p:grpSpPr>
        <p:sp>
          <p:nvSpPr>
            <p:cNvPr id="63" name="Sechseck 120">
              <a:extLst>
                <a:ext uri="{FF2B5EF4-FFF2-40B4-BE49-F238E27FC236}">
                  <a16:creationId xmlns:a16="http://schemas.microsoft.com/office/drawing/2014/main" id="{AA9698EE-3907-49AC-BAB9-4A6952BF263A}"/>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64" name="Legende: mit Pfeil nach rechts 25">
              <a:extLst>
                <a:ext uri="{FF2B5EF4-FFF2-40B4-BE49-F238E27FC236}">
                  <a16:creationId xmlns:a16="http://schemas.microsoft.com/office/drawing/2014/main" id="{FEEECCD5-6DD7-4A37-B2A4-3CCB14D627CC}"/>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sp>
        <p:nvSpPr>
          <p:cNvPr id="44" name="Foliennummernplatzhalter 1">
            <a:extLst>
              <a:ext uri="{FF2B5EF4-FFF2-40B4-BE49-F238E27FC236}">
                <a16:creationId xmlns:a16="http://schemas.microsoft.com/office/drawing/2014/main" id="{DCFD4CC5-6BBD-41C9-BDE2-D651CE8B9D06}"/>
              </a:ext>
            </a:extLst>
          </p:cNvPr>
          <p:cNvSpPr>
            <a:spLocks noGrp="1"/>
          </p:cNvSpPr>
          <p:nvPr>
            <p:ph type="sldNum" sz="quarter" idx="4"/>
          </p:nvPr>
        </p:nvSpPr>
        <p:spPr/>
        <p:txBody>
          <a:bodyPr/>
          <a:lstStyle/>
          <a:p>
            <a:pPr defTabSz="1218321">
              <a:defRPr/>
            </a:pPr>
            <a:fld id="{EA182149-5FEE-46AB-9490-B3CD4011A729}" type="slidenum">
              <a:rPr lang="en-GB" sz="712">
                <a:solidFill>
                  <a:srgbClr val="000000"/>
                </a:solidFill>
                <a:latin typeface="MetaPlusLF"/>
              </a:rPr>
              <a:pPr defTabSz="1218321">
                <a:defRPr/>
              </a:pPr>
              <a:t>22</a:t>
            </a:fld>
            <a:endParaRPr lang="en-GB" sz="712">
              <a:solidFill>
                <a:srgbClr val="000000"/>
              </a:solidFill>
              <a:latin typeface="MetaPlusLF"/>
            </a:endParaRPr>
          </a:p>
        </p:txBody>
      </p:sp>
      <p:sp>
        <p:nvSpPr>
          <p:cNvPr id="7" name="Title 6">
            <a:extLst>
              <a:ext uri="{FF2B5EF4-FFF2-40B4-BE49-F238E27FC236}">
                <a16:creationId xmlns:a16="http://schemas.microsoft.com/office/drawing/2014/main" id="{ADAA94B6-1CD5-400C-BADA-CA2B2BFE7B4E}"/>
              </a:ext>
            </a:extLst>
          </p:cNvPr>
          <p:cNvSpPr>
            <a:spLocks noGrp="1"/>
          </p:cNvSpPr>
          <p:nvPr>
            <p:ph type="title"/>
          </p:nvPr>
        </p:nvSpPr>
        <p:spPr/>
        <p:txBody>
          <a:bodyPr vert="horz" lIns="0" tIns="0" rIns="0" bIns="0" rtlCol="0" anchor="t" anchorCtr="0">
            <a:noAutofit/>
          </a:bodyPr>
          <a:lstStyle/>
          <a:p>
            <a:r>
              <a:rPr lang="en-US" sz="2097" dirty="0"/>
              <a:t>Thank you for your attention</a:t>
            </a:r>
          </a:p>
        </p:txBody>
      </p:sp>
      <p:pic>
        <p:nvPicPr>
          <p:cNvPr id="79" name="Picture 78">
            <a:extLst>
              <a:ext uri="{FF2B5EF4-FFF2-40B4-BE49-F238E27FC236}">
                <a16:creationId xmlns:a16="http://schemas.microsoft.com/office/drawing/2014/main" id="{233FECDE-C152-46BC-A35D-54425024C26F}"/>
              </a:ext>
            </a:extLst>
          </p:cNvPr>
          <p:cNvPicPr>
            <a:picLocks noChangeAspect="1"/>
          </p:cNvPicPr>
          <p:nvPr/>
        </p:nvPicPr>
        <p:blipFill rotWithShape="1">
          <a:blip r:embed="rId2"/>
          <a:srcRect r="18504"/>
          <a:stretch/>
        </p:blipFill>
        <p:spPr>
          <a:xfrm flipH="1">
            <a:off x="6443235" y="1439678"/>
            <a:ext cx="5742294" cy="4678782"/>
          </a:xfrm>
          <a:prstGeom prst="rect">
            <a:avLst/>
          </a:prstGeom>
        </p:spPr>
      </p:pic>
      <p:grpSp>
        <p:nvGrpSpPr>
          <p:cNvPr id="85" name="Gruppieren 21">
            <a:extLst>
              <a:ext uri="{FF2B5EF4-FFF2-40B4-BE49-F238E27FC236}">
                <a16:creationId xmlns:a16="http://schemas.microsoft.com/office/drawing/2014/main" id="{93F25989-4701-4491-9402-817213ADD64E}"/>
              </a:ext>
            </a:extLst>
          </p:cNvPr>
          <p:cNvGrpSpPr/>
          <p:nvPr/>
        </p:nvGrpSpPr>
        <p:grpSpPr>
          <a:xfrm>
            <a:off x="5006889" y="4532920"/>
            <a:ext cx="2187943" cy="1887421"/>
            <a:chOff x="5030159" y="2098307"/>
            <a:chExt cx="2149200" cy="1854000"/>
          </a:xfrm>
        </p:grpSpPr>
        <p:sp>
          <p:nvSpPr>
            <p:cNvPr id="86" name="Sechseck 120">
              <a:extLst>
                <a:ext uri="{FF2B5EF4-FFF2-40B4-BE49-F238E27FC236}">
                  <a16:creationId xmlns:a16="http://schemas.microsoft.com/office/drawing/2014/main" id="{9DE93445-409B-4CEC-9FAE-0BD79AB4488D}"/>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r>
                <a:rPr lang="de-DE" sz="1630">
                  <a:solidFill>
                    <a:srgbClr val="FFFFFF"/>
                  </a:solidFill>
                  <a:latin typeface="MetaPlusLF"/>
                </a:rPr>
                <a:t> </a:t>
              </a:r>
            </a:p>
          </p:txBody>
        </p:sp>
        <p:sp>
          <p:nvSpPr>
            <p:cNvPr id="87" name="Legende: mit Pfeil nach rechts 25">
              <a:extLst>
                <a:ext uri="{FF2B5EF4-FFF2-40B4-BE49-F238E27FC236}">
                  <a16:creationId xmlns:a16="http://schemas.microsoft.com/office/drawing/2014/main" id="{7C0484FB-BF29-47CB-8604-4BA04F720ADD}"/>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860">
                <a:defRPr/>
              </a:pPr>
              <a:endParaRPr lang="de-DE" sz="1630">
                <a:solidFill>
                  <a:srgbClr val="FFFFFF"/>
                </a:solidFill>
                <a:latin typeface="MetaPlusLF"/>
              </a:endParaRPr>
            </a:p>
          </p:txBody>
        </p:sp>
      </p:grpSp>
      <p:sp>
        <p:nvSpPr>
          <p:cNvPr id="88" name="Title 6">
            <a:extLst>
              <a:ext uri="{FF2B5EF4-FFF2-40B4-BE49-F238E27FC236}">
                <a16:creationId xmlns:a16="http://schemas.microsoft.com/office/drawing/2014/main" id="{F7C27C24-36EE-4286-8591-922C62B9B9AA}"/>
              </a:ext>
            </a:extLst>
          </p:cNvPr>
          <p:cNvSpPr txBox="1">
            <a:spLocks/>
          </p:cNvSpPr>
          <p:nvPr/>
        </p:nvSpPr>
        <p:spPr>
          <a:xfrm>
            <a:off x="7229152" y="3022495"/>
            <a:ext cx="2030735" cy="478438"/>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pPr defTabSz="1218321">
              <a:defRPr/>
            </a:pPr>
            <a:r>
              <a:rPr lang="lt-LT" sz="3197">
                <a:solidFill>
                  <a:srgbClr val="FFFFFF"/>
                </a:solidFill>
                <a:latin typeface="MetaPlusLF"/>
              </a:rPr>
              <a:t>Questions?</a:t>
            </a:r>
            <a:endParaRPr lang="en-US" sz="3197">
              <a:solidFill>
                <a:srgbClr val="FFFFFF"/>
              </a:solidFill>
              <a:latin typeface="MetaPlusLF"/>
            </a:endParaRPr>
          </a:p>
        </p:txBody>
      </p:sp>
    </p:spTree>
    <p:extLst>
      <p:ext uri="{BB962C8B-B14F-4D97-AF65-F5344CB8AC3E}">
        <p14:creationId xmlns:p14="http://schemas.microsoft.com/office/powerpoint/2010/main" val="4280737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12F11A8-6FF8-BE48-9B62-F00018FB25A6}"/>
              </a:ext>
            </a:extLst>
          </p:cNvPr>
          <p:cNvPicPr>
            <a:picLocks noChangeAspect="1"/>
          </p:cNvPicPr>
          <p:nvPr/>
        </p:nvPicPr>
        <p:blipFill>
          <a:blip r:embed="rId2"/>
          <a:stretch>
            <a:fillRect/>
          </a:stretch>
        </p:blipFill>
        <p:spPr>
          <a:xfrm>
            <a:off x="5344" y="0"/>
            <a:ext cx="12186656" cy="6858000"/>
          </a:xfrm>
          <a:prstGeom prst="rect">
            <a:avLst/>
          </a:prstGeom>
        </p:spPr>
      </p:pic>
      <p:sp>
        <p:nvSpPr>
          <p:cNvPr id="6" name="Text Box 18">
            <a:extLst>
              <a:ext uri="{FF2B5EF4-FFF2-40B4-BE49-F238E27FC236}">
                <a16:creationId xmlns:a16="http://schemas.microsoft.com/office/drawing/2014/main" id="{18B669E7-50FF-374B-8777-D197892956D3}"/>
              </a:ext>
            </a:extLst>
          </p:cNvPr>
          <p:cNvSpPr txBox="1">
            <a:spLocks noChangeArrowheads="1"/>
          </p:cNvSpPr>
          <p:nvPr/>
        </p:nvSpPr>
        <p:spPr bwMode="auto">
          <a:xfrm>
            <a:off x="2315368" y="4102426"/>
            <a:ext cx="7561262" cy="563900"/>
          </a:xfrm>
          <a:prstGeom prst="rect">
            <a:avLst/>
          </a:prstGeom>
          <a:noFill/>
          <a:ln w="9525">
            <a:noFill/>
            <a:miter lim="800000"/>
            <a:headEnd/>
            <a:tailEnd/>
          </a:ln>
        </p:spPr>
        <p:txBody>
          <a:bodyPr lIns="70765" tIns="35383" rIns="70765" bIns="35383">
            <a:spAutoFit/>
          </a:bodyPr>
          <a:lstStyle/>
          <a:p>
            <a:pPr algn="ctr" defTabSz="708025" eaLnBrk="0" hangingPunct="0">
              <a:spcBef>
                <a:spcPct val="50000"/>
              </a:spcBef>
              <a:defRPr/>
            </a:pPr>
            <a:r>
              <a:rPr lang="tr-TR" sz="3200" b="1">
                <a:solidFill>
                  <a:srgbClr val="5F5F5F"/>
                </a:solidFill>
              </a:rPr>
              <a:t>Thank you</a:t>
            </a:r>
            <a:endParaRPr lang="tr-TR" sz="3200" b="1" dirty="0">
              <a:solidFill>
                <a:srgbClr val="5F5F5F"/>
              </a:solidFill>
            </a:endParaRPr>
          </a:p>
        </p:txBody>
      </p:sp>
    </p:spTree>
    <p:extLst>
      <p:ext uri="{BB962C8B-B14F-4D97-AF65-F5344CB8AC3E}">
        <p14:creationId xmlns:p14="http://schemas.microsoft.com/office/powerpoint/2010/main" val="354723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494A08-55D6-408C-9561-B6D35FC93365}"/>
              </a:ext>
            </a:extLst>
          </p:cNvPr>
          <p:cNvSpPr>
            <a:spLocks noGrp="1"/>
          </p:cNvSpPr>
          <p:nvPr>
            <p:ph type="sldNum" sz="quarter" idx="4"/>
          </p:nvPr>
        </p:nvSpPr>
        <p:spPr/>
        <p:txBody>
          <a:bodyPr/>
          <a:lstStyle/>
          <a:p>
            <a:fld id="{EA182149-5FEE-46AB-9490-B3CD4011A729}" type="slidenum">
              <a:rPr lang="en-GB" smtClean="0"/>
              <a:pPr/>
              <a:t>24</a:t>
            </a:fld>
            <a:endParaRPr lang="en-GB"/>
          </a:p>
        </p:txBody>
      </p:sp>
      <p:sp>
        <p:nvSpPr>
          <p:cNvPr id="3" name="Titel 2">
            <a:extLst>
              <a:ext uri="{FF2B5EF4-FFF2-40B4-BE49-F238E27FC236}">
                <a16:creationId xmlns:a16="http://schemas.microsoft.com/office/drawing/2014/main" id="{EAC66EAD-FCE6-44A7-A448-9EFFD42B5EA9}"/>
              </a:ext>
            </a:extLst>
          </p:cNvPr>
          <p:cNvSpPr>
            <a:spLocks noGrp="1"/>
          </p:cNvSpPr>
          <p:nvPr>
            <p:ph type="title"/>
          </p:nvPr>
        </p:nvSpPr>
        <p:spPr/>
        <p:txBody>
          <a:bodyPr/>
          <a:lstStyle/>
          <a:p>
            <a:r>
              <a:rPr lang="de-DE" dirty="0"/>
              <a:t>Technical Appendix on </a:t>
            </a:r>
            <a:r>
              <a:rPr lang="de-DE" dirty="0" err="1"/>
              <a:t>Algorithms</a:t>
            </a:r>
            <a:endParaRPr lang="de-DE" dirty="0"/>
          </a:p>
        </p:txBody>
      </p:sp>
      <p:sp>
        <p:nvSpPr>
          <p:cNvPr id="4" name="Textplatzhalter 3">
            <a:extLst>
              <a:ext uri="{FF2B5EF4-FFF2-40B4-BE49-F238E27FC236}">
                <a16:creationId xmlns:a16="http://schemas.microsoft.com/office/drawing/2014/main" id="{A25327F5-A7CB-49C7-93A9-971FC6457953}"/>
              </a:ext>
            </a:extLst>
          </p:cNvPr>
          <p:cNvSpPr>
            <a:spLocks noGrp="1"/>
          </p:cNvSpPr>
          <p:nvPr>
            <p:ph type="body" sz="quarter" idx="12"/>
          </p:nvPr>
        </p:nvSpPr>
        <p:spPr/>
        <p:txBody>
          <a:bodyPr/>
          <a:lstStyle/>
          <a:p>
            <a:endParaRPr lang="de-DE"/>
          </a:p>
        </p:txBody>
      </p:sp>
      <p:sp>
        <p:nvSpPr>
          <p:cNvPr id="5" name="Inhaltsplatzhalter 4">
            <a:extLst>
              <a:ext uri="{FF2B5EF4-FFF2-40B4-BE49-F238E27FC236}">
                <a16:creationId xmlns:a16="http://schemas.microsoft.com/office/drawing/2014/main" id="{D1EB97F3-4AEE-417E-9A06-9222808D54BD}"/>
              </a:ext>
            </a:extLst>
          </p:cNvPr>
          <p:cNvSpPr>
            <a:spLocks noGrp="1"/>
          </p:cNvSpPr>
          <p:nvPr>
            <p:ph sz="quarter" idx="13"/>
          </p:nvPr>
        </p:nvSpPr>
        <p:spPr/>
        <p:txBody>
          <a:bodyPr/>
          <a:lstStyle/>
          <a:p>
            <a:endParaRPr lang="de-DE"/>
          </a:p>
        </p:txBody>
      </p:sp>
    </p:spTree>
    <p:extLst>
      <p:ext uri="{BB962C8B-B14F-4D97-AF65-F5344CB8AC3E}">
        <p14:creationId xmlns:p14="http://schemas.microsoft.com/office/powerpoint/2010/main" val="389848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rafik 125">
            <a:extLst>
              <a:ext uri="{FF2B5EF4-FFF2-40B4-BE49-F238E27FC236}">
                <a16:creationId xmlns:a16="http://schemas.microsoft.com/office/drawing/2014/main" id="{B4E2345B-76B4-431A-AF5F-6B12C113E17B}"/>
              </a:ext>
            </a:extLst>
          </p:cNvPr>
          <p:cNvPicPr>
            <a:picLocks noChangeAspect="1"/>
          </p:cNvPicPr>
          <p:nvPr/>
        </p:nvPicPr>
        <p:blipFill>
          <a:blip r:embed="rId3"/>
          <a:stretch>
            <a:fillRect/>
          </a:stretch>
        </p:blipFill>
        <p:spPr>
          <a:xfrm>
            <a:off x="255891" y="3089776"/>
            <a:ext cx="1868670" cy="1792135"/>
          </a:xfrm>
          <a:prstGeom prst="rect">
            <a:avLst/>
          </a:prstGeom>
        </p:spPr>
      </p:pic>
      <p:sp>
        <p:nvSpPr>
          <p:cNvPr id="128" name="Titel 4">
            <a:extLst>
              <a:ext uri="{FF2B5EF4-FFF2-40B4-BE49-F238E27FC236}">
                <a16:creationId xmlns:a16="http://schemas.microsoft.com/office/drawing/2014/main" id="{9574F8AB-3722-4392-8BD0-3F5F757BF66A}"/>
              </a:ext>
            </a:extLst>
          </p:cNvPr>
          <p:cNvSpPr>
            <a:spLocks noGrp="1"/>
          </p:cNvSpPr>
          <p:nvPr>
            <p:ph type="title"/>
          </p:nvPr>
        </p:nvSpPr>
        <p:spPr>
          <a:xfrm>
            <a:off x="257087" y="1595924"/>
            <a:ext cx="11679023" cy="513631"/>
          </a:xfrm>
        </p:spPr>
        <p:txBody>
          <a:bodyPr/>
          <a:lstStyle/>
          <a:p>
            <a:r>
              <a:rPr lang="en-GB" dirty="0"/>
              <a:t>Overview - Festo AX Architecture</a:t>
            </a:r>
          </a:p>
        </p:txBody>
      </p:sp>
      <p:sp>
        <p:nvSpPr>
          <p:cNvPr id="154" name="Rechteck 7">
            <a:extLst>
              <a:ext uri="{FF2B5EF4-FFF2-40B4-BE49-F238E27FC236}">
                <a16:creationId xmlns:a16="http://schemas.microsoft.com/office/drawing/2014/main" id="{9AF7F55A-F370-E647-9AC9-35766399C55E}"/>
              </a:ext>
            </a:extLst>
          </p:cNvPr>
          <p:cNvSpPr/>
          <p:nvPr/>
        </p:nvSpPr>
        <p:spPr>
          <a:xfrm>
            <a:off x="2153514" y="1890108"/>
            <a:ext cx="8349156" cy="971802"/>
          </a:xfrm>
          <a:prstGeom prst="rect">
            <a:avLst/>
          </a:prstGeom>
          <a:solidFill>
            <a:srgbClr val="F9F9F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6" name="TextBox 5">
            <a:extLst>
              <a:ext uri="{FF2B5EF4-FFF2-40B4-BE49-F238E27FC236}">
                <a16:creationId xmlns:a16="http://schemas.microsoft.com/office/drawing/2014/main" id="{D049F8D6-C748-1449-BF1D-8183B8C599B0}"/>
              </a:ext>
            </a:extLst>
          </p:cNvPr>
          <p:cNvSpPr txBox="1"/>
          <p:nvPr/>
        </p:nvSpPr>
        <p:spPr>
          <a:xfrm>
            <a:off x="2211420" y="2203497"/>
            <a:ext cx="2270056" cy="349859"/>
          </a:xfrm>
          <a:prstGeom prst="rect">
            <a:avLst/>
          </a:prstGeom>
          <a:noFill/>
        </p:spPr>
        <p:txBody>
          <a:bodyPr wrap="square" rtlCol="0">
            <a:spAutoFit/>
          </a:bodyPr>
          <a:lstStyle/>
          <a:p>
            <a:r>
              <a:rPr lang="en-US" sz="1631" b="1" dirty="0"/>
              <a:t>Festo AX </a:t>
            </a:r>
            <a:r>
              <a:rPr lang="en-US" sz="1631" b="1" dirty="0">
                <a:solidFill>
                  <a:srgbClr val="0091DC"/>
                </a:solidFill>
              </a:rPr>
              <a:t>Solutions</a:t>
            </a:r>
          </a:p>
        </p:txBody>
      </p:sp>
      <p:sp>
        <p:nvSpPr>
          <p:cNvPr id="155" name="Rechteck 7">
            <a:extLst>
              <a:ext uri="{FF2B5EF4-FFF2-40B4-BE49-F238E27FC236}">
                <a16:creationId xmlns:a16="http://schemas.microsoft.com/office/drawing/2014/main" id="{E65972E8-D0AE-B644-8512-2D9332CDC49F}"/>
              </a:ext>
            </a:extLst>
          </p:cNvPr>
          <p:cNvSpPr/>
          <p:nvPr/>
        </p:nvSpPr>
        <p:spPr>
          <a:xfrm>
            <a:off x="2153515" y="5169021"/>
            <a:ext cx="8349156" cy="946663"/>
          </a:xfrm>
          <a:prstGeom prst="rect">
            <a:avLst/>
          </a:prstGeom>
          <a:solidFill>
            <a:srgbClr val="F9F9F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156" name="Rechteck 7">
            <a:extLst>
              <a:ext uri="{FF2B5EF4-FFF2-40B4-BE49-F238E27FC236}">
                <a16:creationId xmlns:a16="http://schemas.microsoft.com/office/drawing/2014/main" id="{01E869A1-6101-3C44-A71B-4A57DFAABEB2}"/>
              </a:ext>
            </a:extLst>
          </p:cNvPr>
          <p:cNvSpPr/>
          <p:nvPr/>
        </p:nvSpPr>
        <p:spPr>
          <a:xfrm>
            <a:off x="2153514" y="4421829"/>
            <a:ext cx="8349156" cy="688579"/>
          </a:xfrm>
          <a:prstGeom prst="rect">
            <a:avLst/>
          </a:prstGeom>
          <a:solidFill>
            <a:srgbClr val="F9F9F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159" name="Rechteck 7">
            <a:extLst>
              <a:ext uri="{FF2B5EF4-FFF2-40B4-BE49-F238E27FC236}">
                <a16:creationId xmlns:a16="http://schemas.microsoft.com/office/drawing/2014/main" id="{337ADFFF-B07A-BD42-A1EF-CCF94531E307}"/>
              </a:ext>
            </a:extLst>
          </p:cNvPr>
          <p:cNvSpPr/>
          <p:nvPr/>
        </p:nvSpPr>
        <p:spPr>
          <a:xfrm>
            <a:off x="2153514" y="2915025"/>
            <a:ext cx="8349156" cy="1450263"/>
          </a:xfrm>
          <a:prstGeom prst="rect">
            <a:avLst/>
          </a:prstGeom>
          <a:solidFill>
            <a:srgbClr val="F9F9F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141" name="TextBox 140">
            <a:extLst>
              <a:ext uri="{FF2B5EF4-FFF2-40B4-BE49-F238E27FC236}">
                <a16:creationId xmlns:a16="http://schemas.microsoft.com/office/drawing/2014/main" id="{0AF199D9-3FFA-7942-9765-C3611938BCD8}"/>
              </a:ext>
            </a:extLst>
          </p:cNvPr>
          <p:cNvSpPr txBox="1"/>
          <p:nvPr/>
        </p:nvSpPr>
        <p:spPr>
          <a:xfrm>
            <a:off x="2211420" y="3467644"/>
            <a:ext cx="2270056" cy="349859"/>
          </a:xfrm>
          <a:prstGeom prst="rect">
            <a:avLst/>
          </a:prstGeom>
          <a:noFill/>
        </p:spPr>
        <p:txBody>
          <a:bodyPr wrap="square" rtlCol="0">
            <a:spAutoFit/>
          </a:bodyPr>
          <a:lstStyle/>
          <a:p>
            <a:r>
              <a:rPr lang="en-US" sz="1631" b="1" dirty="0"/>
              <a:t>Festo AX </a:t>
            </a:r>
            <a:r>
              <a:rPr lang="en-US" sz="1631" b="1" dirty="0">
                <a:solidFill>
                  <a:srgbClr val="0091DC"/>
                </a:solidFill>
              </a:rPr>
              <a:t>Brain</a:t>
            </a:r>
          </a:p>
        </p:txBody>
      </p:sp>
      <p:sp>
        <p:nvSpPr>
          <p:cNvPr id="142" name="TextBox 141">
            <a:extLst>
              <a:ext uri="{FF2B5EF4-FFF2-40B4-BE49-F238E27FC236}">
                <a16:creationId xmlns:a16="http://schemas.microsoft.com/office/drawing/2014/main" id="{660CD31C-B268-0342-B524-BAEDDAE0576B}"/>
              </a:ext>
            </a:extLst>
          </p:cNvPr>
          <p:cNvSpPr txBox="1"/>
          <p:nvPr/>
        </p:nvSpPr>
        <p:spPr>
          <a:xfrm>
            <a:off x="2211420" y="4608400"/>
            <a:ext cx="2270056" cy="349859"/>
          </a:xfrm>
          <a:prstGeom prst="rect">
            <a:avLst/>
          </a:prstGeom>
          <a:noFill/>
        </p:spPr>
        <p:txBody>
          <a:bodyPr wrap="square" rtlCol="0">
            <a:spAutoFit/>
          </a:bodyPr>
          <a:lstStyle/>
          <a:p>
            <a:r>
              <a:rPr lang="en-US" sz="1631" b="1" dirty="0"/>
              <a:t>Festo AX </a:t>
            </a:r>
            <a:r>
              <a:rPr lang="en-US" sz="1631" b="1" dirty="0">
                <a:solidFill>
                  <a:srgbClr val="0091DC"/>
                </a:solidFill>
              </a:rPr>
              <a:t>Field</a:t>
            </a:r>
          </a:p>
        </p:txBody>
      </p:sp>
      <p:sp>
        <p:nvSpPr>
          <p:cNvPr id="143" name="TextBox 142">
            <a:extLst>
              <a:ext uri="{FF2B5EF4-FFF2-40B4-BE49-F238E27FC236}">
                <a16:creationId xmlns:a16="http://schemas.microsoft.com/office/drawing/2014/main" id="{FEF2A264-576E-4145-BB06-8785B263AC65}"/>
              </a:ext>
            </a:extLst>
          </p:cNvPr>
          <p:cNvSpPr txBox="1"/>
          <p:nvPr/>
        </p:nvSpPr>
        <p:spPr>
          <a:xfrm>
            <a:off x="2211420" y="5469840"/>
            <a:ext cx="2270056" cy="349859"/>
          </a:xfrm>
          <a:prstGeom prst="rect">
            <a:avLst/>
          </a:prstGeom>
          <a:noFill/>
        </p:spPr>
        <p:txBody>
          <a:bodyPr wrap="square" rtlCol="0">
            <a:spAutoFit/>
          </a:bodyPr>
          <a:lstStyle/>
          <a:p>
            <a:r>
              <a:rPr lang="en-US" sz="1631" b="1" dirty="0"/>
              <a:t>Festo AX </a:t>
            </a:r>
            <a:r>
              <a:rPr lang="en-US" sz="1631" b="1" dirty="0">
                <a:solidFill>
                  <a:srgbClr val="0091DC"/>
                </a:solidFill>
              </a:rPr>
              <a:t>Connectivity</a:t>
            </a:r>
          </a:p>
        </p:txBody>
      </p:sp>
      <p:grpSp>
        <p:nvGrpSpPr>
          <p:cNvPr id="20" name="Group 19">
            <a:extLst>
              <a:ext uri="{FF2B5EF4-FFF2-40B4-BE49-F238E27FC236}">
                <a16:creationId xmlns:a16="http://schemas.microsoft.com/office/drawing/2014/main" id="{0D8E7BBB-2DB6-9746-AFFC-14D699527596}"/>
              </a:ext>
            </a:extLst>
          </p:cNvPr>
          <p:cNvGrpSpPr/>
          <p:nvPr/>
        </p:nvGrpSpPr>
        <p:grpSpPr>
          <a:xfrm>
            <a:off x="4539383" y="3057459"/>
            <a:ext cx="5816078" cy="1165394"/>
            <a:chOff x="4370211" y="3177669"/>
            <a:chExt cx="5707027" cy="1143543"/>
          </a:xfrm>
        </p:grpSpPr>
        <p:sp>
          <p:nvSpPr>
            <p:cNvPr id="160" name="Rechteck 12">
              <a:extLst>
                <a:ext uri="{FF2B5EF4-FFF2-40B4-BE49-F238E27FC236}">
                  <a16:creationId xmlns:a16="http://schemas.microsoft.com/office/drawing/2014/main" id="{B816DE63-03BF-5A4A-B1BC-B8718CEE8C28}"/>
                </a:ext>
              </a:extLst>
            </p:cNvPr>
            <p:cNvSpPr/>
            <p:nvPr/>
          </p:nvSpPr>
          <p:spPr>
            <a:xfrm>
              <a:off x="4370211" y="3970831"/>
              <a:ext cx="5707027" cy="350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Data Storage</a:t>
              </a:r>
              <a:endParaRPr lang="en-GB" sz="1427" dirty="0">
                <a:solidFill>
                  <a:schemeClr val="tx1"/>
                </a:solidFill>
              </a:endParaRPr>
            </a:p>
          </p:txBody>
        </p:sp>
        <p:sp>
          <p:nvSpPr>
            <p:cNvPr id="161" name="Rechteck 13">
              <a:extLst>
                <a:ext uri="{FF2B5EF4-FFF2-40B4-BE49-F238E27FC236}">
                  <a16:creationId xmlns:a16="http://schemas.microsoft.com/office/drawing/2014/main" id="{30110D53-35F0-624B-AA64-E071E332287C}"/>
                </a:ext>
              </a:extLst>
            </p:cNvPr>
            <p:cNvSpPr/>
            <p:nvPr/>
          </p:nvSpPr>
          <p:spPr>
            <a:xfrm>
              <a:off x="4370211" y="3575488"/>
              <a:ext cx="1857600"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AI Training Engine</a:t>
              </a:r>
              <a:endParaRPr lang="en-GB" sz="1427" dirty="0">
                <a:solidFill>
                  <a:schemeClr val="tx1"/>
                </a:solidFill>
              </a:endParaRPr>
            </a:p>
          </p:txBody>
        </p:sp>
        <p:sp>
          <p:nvSpPr>
            <p:cNvPr id="162" name="Rechteck 14">
              <a:extLst>
                <a:ext uri="{FF2B5EF4-FFF2-40B4-BE49-F238E27FC236}">
                  <a16:creationId xmlns:a16="http://schemas.microsoft.com/office/drawing/2014/main" id="{A726D9D6-A67F-6749-A807-B0D9C8307752}"/>
                </a:ext>
              </a:extLst>
            </p:cNvPr>
            <p:cNvSpPr/>
            <p:nvPr/>
          </p:nvSpPr>
          <p:spPr>
            <a:xfrm>
              <a:off x="6294924" y="3575488"/>
              <a:ext cx="1857600"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Rule Engine</a:t>
              </a:r>
              <a:endParaRPr lang="en-GB" sz="1427" dirty="0">
                <a:solidFill>
                  <a:schemeClr val="tx1"/>
                </a:solidFill>
              </a:endParaRPr>
            </a:p>
          </p:txBody>
        </p:sp>
        <p:sp>
          <p:nvSpPr>
            <p:cNvPr id="163" name="Rechteck 15">
              <a:extLst>
                <a:ext uri="{FF2B5EF4-FFF2-40B4-BE49-F238E27FC236}">
                  <a16:creationId xmlns:a16="http://schemas.microsoft.com/office/drawing/2014/main" id="{CBC5472B-321A-1846-9767-42B2BBBBA642}"/>
                </a:ext>
              </a:extLst>
            </p:cNvPr>
            <p:cNvSpPr/>
            <p:nvPr/>
          </p:nvSpPr>
          <p:spPr>
            <a:xfrm>
              <a:off x="8219638" y="3180145"/>
              <a:ext cx="1857600"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Notifications</a:t>
              </a:r>
              <a:endParaRPr lang="en-GB" sz="1427" dirty="0">
                <a:solidFill>
                  <a:schemeClr val="tx1"/>
                </a:solidFill>
              </a:endParaRPr>
            </a:p>
          </p:txBody>
        </p:sp>
        <p:sp>
          <p:nvSpPr>
            <p:cNvPr id="164" name="Rechteck 17">
              <a:extLst>
                <a:ext uri="{FF2B5EF4-FFF2-40B4-BE49-F238E27FC236}">
                  <a16:creationId xmlns:a16="http://schemas.microsoft.com/office/drawing/2014/main" id="{FB54089E-DE43-4846-9BE3-0C86E5A3F96B}"/>
                </a:ext>
              </a:extLst>
            </p:cNvPr>
            <p:cNvSpPr/>
            <p:nvPr/>
          </p:nvSpPr>
          <p:spPr>
            <a:xfrm>
              <a:off x="4370214" y="3177669"/>
              <a:ext cx="1856166"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Dashboards</a:t>
              </a:r>
              <a:endParaRPr lang="en-GB" sz="1427" dirty="0">
                <a:solidFill>
                  <a:schemeClr val="tx1"/>
                </a:solidFill>
              </a:endParaRPr>
            </a:p>
          </p:txBody>
        </p:sp>
        <p:sp>
          <p:nvSpPr>
            <p:cNvPr id="165" name="Rechteck 18">
              <a:extLst>
                <a:ext uri="{FF2B5EF4-FFF2-40B4-BE49-F238E27FC236}">
                  <a16:creationId xmlns:a16="http://schemas.microsoft.com/office/drawing/2014/main" id="{AC75CA24-6F08-184D-90FE-B5BC06491146}"/>
                </a:ext>
              </a:extLst>
            </p:cNvPr>
            <p:cNvSpPr/>
            <p:nvPr/>
          </p:nvSpPr>
          <p:spPr>
            <a:xfrm>
              <a:off x="6294927" y="3177669"/>
              <a:ext cx="1856166"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a:solidFill>
                    <a:schemeClr val="tx1"/>
                  </a:solidFill>
                </a:rPr>
                <a:t>APIs</a:t>
              </a:r>
              <a:endParaRPr lang="en-GB" sz="1427">
                <a:solidFill>
                  <a:schemeClr val="tx1"/>
                </a:solidFill>
              </a:endParaRPr>
            </a:p>
          </p:txBody>
        </p:sp>
        <p:sp>
          <p:nvSpPr>
            <p:cNvPr id="166" name="Rechteck 32">
              <a:extLst>
                <a:ext uri="{FF2B5EF4-FFF2-40B4-BE49-F238E27FC236}">
                  <a16:creationId xmlns:a16="http://schemas.microsoft.com/office/drawing/2014/main" id="{2FEA8B6F-C608-264A-84F1-4D8EBDCFAAC2}"/>
                </a:ext>
              </a:extLst>
            </p:cNvPr>
            <p:cNvSpPr/>
            <p:nvPr/>
          </p:nvSpPr>
          <p:spPr>
            <a:xfrm>
              <a:off x="8219638" y="3575488"/>
              <a:ext cx="1857600" cy="338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Model Management</a:t>
              </a:r>
              <a:endParaRPr lang="en-GB" sz="1427" dirty="0">
                <a:solidFill>
                  <a:schemeClr val="tx1"/>
                </a:solidFill>
              </a:endParaRPr>
            </a:p>
          </p:txBody>
        </p:sp>
      </p:grpSp>
      <p:sp>
        <p:nvSpPr>
          <p:cNvPr id="167" name="Rechteck 7">
            <a:extLst>
              <a:ext uri="{FF2B5EF4-FFF2-40B4-BE49-F238E27FC236}">
                <a16:creationId xmlns:a16="http://schemas.microsoft.com/office/drawing/2014/main" id="{7EBEE2D1-309C-124E-807C-0B34C8B05224}"/>
              </a:ext>
            </a:extLst>
          </p:cNvPr>
          <p:cNvSpPr/>
          <p:nvPr/>
        </p:nvSpPr>
        <p:spPr>
          <a:xfrm>
            <a:off x="2153514" y="6168796"/>
            <a:ext cx="8349156" cy="411237"/>
          </a:xfrm>
          <a:prstGeom prst="rect">
            <a:avLst/>
          </a:prstGeom>
          <a:solidFill>
            <a:schemeClr val="bg1"/>
          </a:solidFill>
          <a:ln w="127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pic>
        <p:nvPicPr>
          <p:cNvPr id="133" name="Grafik 9">
            <a:extLst>
              <a:ext uri="{FF2B5EF4-FFF2-40B4-BE49-F238E27FC236}">
                <a16:creationId xmlns:a16="http://schemas.microsoft.com/office/drawing/2014/main" id="{FC4FEADB-DEC2-BA4E-862A-2A1B45D374D3}"/>
              </a:ext>
            </a:extLst>
          </p:cNvPr>
          <p:cNvPicPr>
            <a:picLocks noChangeAspect="1"/>
          </p:cNvPicPr>
          <p:nvPr/>
        </p:nvPicPr>
        <p:blipFill>
          <a:blip r:embed="rId4"/>
          <a:stretch>
            <a:fillRect/>
          </a:stretch>
        </p:blipFill>
        <p:spPr>
          <a:xfrm>
            <a:off x="3791532" y="6237684"/>
            <a:ext cx="5278975" cy="286414"/>
          </a:xfrm>
          <a:prstGeom prst="rect">
            <a:avLst/>
          </a:prstGeom>
        </p:spPr>
      </p:pic>
      <p:sp>
        <p:nvSpPr>
          <p:cNvPr id="170" name="Rechteck 15">
            <a:extLst>
              <a:ext uri="{FF2B5EF4-FFF2-40B4-BE49-F238E27FC236}">
                <a16:creationId xmlns:a16="http://schemas.microsoft.com/office/drawing/2014/main" id="{4B78720C-1803-DD4C-9B56-1008FA060313}"/>
              </a:ext>
            </a:extLst>
          </p:cNvPr>
          <p:cNvSpPr/>
          <p:nvPr/>
        </p:nvSpPr>
        <p:spPr>
          <a:xfrm>
            <a:off x="8462365" y="4606843"/>
            <a:ext cx="1893096"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Event API</a:t>
            </a:r>
            <a:endParaRPr lang="en-GB" sz="1427" dirty="0">
              <a:solidFill>
                <a:schemeClr val="tx1"/>
              </a:solidFill>
            </a:endParaRPr>
          </a:p>
        </p:txBody>
      </p:sp>
      <p:sp>
        <p:nvSpPr>
          <p:cNvPr id="171" name="Rechteck 17">
            <a:extLst>
              <a:ext uri="{FF2B5EF4-FFF2-40B4-BE49-F238E27FC236}">
                <a16:creationId xmlns:a16="http://schemas.microsoft.com/office/drawing/2014/main" id="{523BBE9F-2152-A949-A0E4-2015B90FDF07}"/>
              </a:ext>
            </a:extLst>
          </p:cNvPr>
          <p:cNvSpPr/>
          <p:nvPr/>
        </p:nvSpPr>
        <p:spPr>
          <a:xfrm>
            <a:off x="4539384" y="4606843"/>
            <a:ext cx="1891636"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AI Scoring Engine</a:t>
            </a:r>
            <a:endParaRPr lang="en-GB" sz="1427" dirty="0">
              <a:solidFill>
                <a:schemeClr val="tx1"/>
              </a:solidFill>
            </a:endParaRPr>
          </a:p>
        </p:txBody>
      </p:sp>
      <p:sp>
        <p:nvSpPr>
          <p:cNvPr id="172" name="Rechteck 18">
            <a:extLst>
              <a:ext uri="{FF2B5EF4-FFF2-40B4-BE49-F238E27FC236}">
                <a16:creationId xmlns:a16="http://schemas.microsoft.com/office/drawing/2014/main" id="{0C204EBD-2C57-3146-B3C1-0C0236FB1342}"/>
              </a:ext>
            </a:extLst>
          </p:cNvPr>
          <p:cNvSpPr/>
          <p:nvPr/>
        </p:nvSpPr>
        <p:spPr>
          <a:xfrm>
            <a:off x="6500874" y="4606843"/>
            <a:ext cx="1891636"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Streaming Analytics</a:t>
            </a:r>
            <a:endParaRPr lang="en-GB" sz="1427" dirty="0">
              <a:solidFill>
                <a:schemeClr val="tx1"/>
              </a:solidFill>
            </a:endParaRPr>
          </a:p>
        </p:txBody>
      </p:sp>
      <p:sp>
        <p:nvSpPr>
          <p:cNvPr id="173" name="Rechteck 17">
            <a:extLst>
              <a:ext uri="{FF2B5EF4-FFF2-40B4-BE49-F238E27FC236}">
                <a16:creationId xmlns:a16="http://schemas.microsoft.com/office/drawing/2014/main" id="{C5335220-2972-2D44-9F9E-0F9205123A0A}"/>
              </a:ext>
            </a:extLst>
          </p:cNvPr>
          <p:cNvSpPr/>
          <p:nvPr/>
        </p:nvSpPr>
        <p:spPr>
          <a:xfrm>
            <a:off x="4539381" y="5270772"/>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MQTT</a:t>
            </a:r>
            <a:endParaRPr lang="en-GB" sz="1427" dirty="0">
              <a:solidFill>
                <a:schemeClr val="tx1"/>
              </a:solidFill>
            </a:endParaRPr>
          </a:p>
        </p:txBody>
      </p:sp>
      <p:sp>
        <p:nvSpPr>
          <p:cNvPr id="180" name="Rechteck 17">
            <a:extLst>
              <a:ext uri="{FF2B5EF4-FFF2-40B4-BE49-F238E27FC236}">
                <a16:creationId xmlns:a16="http://schemas.microsoft.com/office/drawing/2014/main" id="{38F97383-1928-ED45-A34F-A28369D9BD4C}"/>
              </a:ext>
            </a:extLst>
          </p:cNvPr>
          <p:cNvSpPr/>
          <p:nvPr/>
        </p:nvSpPr>
        <p:spPr>
          <a:xfrm>
            <a:off x="8961321" y="5270772"/>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ENGP</a:t>
            </a:r>
            <a:endParaRPr lang="en-GB" sz="1427" dirty="0">
              <a:solidFill>
                <a:schemeClr val="tx1"/>
              </a:solidFill>
            </a:endParaRPr>
          </a:p>
        </p:txBody>
      </p:sp>
      <p:sp>
        <p:nvSpPr>
          <p:cNvPr id="181" name="Rechteck 17">
            <a:extLst>
              <a:ext uri="{FF2B5EF4-FFF2-40B4-BE49-F238E27FC236}">
                <a16:creationId xmlns:a16="http://schemas.microsoft.com/office/drawing/2014/main" id="{94EAD5AB-512B-6E40-B028-95713D8E976F}"/>
              </a:ext>
            </a:extLst>
          </p:cNvPr>
          <p:cNvSpPr/>
          <p:nvPr/>
        </p:nvSpPr>
        <p:spPr>
          <a:xfrm>
            <a:off x="6013362" y="5270772"/>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OPC UA</a:t>
            </a:r>
            <a:endParaRPr lang="en-GB" sz="1427" dirty="0">
              <a:solidFill>
                <a:schemeClr val="tx1"/>
              </a:solidFill>
            </a:endParaRPr>
          </a:p>
        </p:txBody>
      </p:sp>
      <p:sp>
        <p:nvSpPr>
          <p:cNvPr id="182" name="Rechteck 17">
            <a:extLst>
              <a:ext uri="{FF2B5EF4-FFF2-40B4-BE49-F238E27FC236}">
                <a16:creationId xmlns:a16="http://schemas.microsoft.com/office/drawing/2014/main" id="{3D922AB9-5CF8-664B-A7F1-4F68B9495945}"/>
              </a:ext>
            </a:extLst>
          </p:cNvPr>
          <p:cNvSpPr/>
          <p:nvPr/>
        </p:nvSpPr>
        <p:spPr>
          <a:xfrm>
            <a:off x="7487342" y="5270772"/>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CI</a:t>
            </a:r>
            <a:endParaRPr lang="en-GB" sz="1427" dirty="0">
              <a:solidFill>
                <a:schemeClr val="tx1"/>
              </a:solidFill>
            </a:endParaRPr>
          </a:p>
        </p:txBody>
      </p:sp>
      <p:sp>
        <p:nvSpPr>
          <p:cNvPr id="183" name="Rechteck 17">
            <a:extLst>
              <a:ext uri="{FF2B5EF4-FFF2-40B4-BE49-F238E27FC236}">
                <a16:creationId xmlns:a16="http://schemas.microsoft.com/office/drawing/2014/main" id="{F90D08EE-035A-334C-931B-2B060A419EB0}"/>
              </a:ext>
            </a:extLst>
          </p:cNvPr>
          <p:cNvSpPr/>
          <p:nvPr/>
        </p:nvSpPr>
        <p:spPr>
          <a:xfrm>
            <a:off x="4539381" y="5668908"/>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S7</a:t>
            </a:r>
            <a:endParaRPr lang="en-GB" sz="1427" dirty="0">
              <a:solidFill>
                <a:schemeClr val="tx1"/>
              </a:solidFill>
            </a:endParaRPr>
          </a:p>
        </p:txBody>
      </p:sp>
      <p:sp>
        <p:nvSpPr>
          <p:cNvPr id="184" name="Rechteck 17">
            <a:extLst>
              <a:ext uri="{FF2B5EF4-FFF2-40B4-BE49-F238E27FC236}">
                <a16:creationId xmlns:a16="http://schemas.microsoft.com/office/drawing/2014/main" id="{2D774270-269D-FB43-A3E6-798D3FF9D6A2}"/>
              </a:ext>
            </a:extLst>
          </p:cNvPr>
          <p:cNvSpPr/>
          <p:nvPr/>
        </p:nvSpPr>
        <p:spPr>
          <a:xfrm>
            <a:off x="8961321" y="5668908"/>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a:t>
            </a:r>
            <a:endParaRPr lang="en-GB" sz="1427" dirty="0">
              <a:solidFill>
                <a:schemeClr val="tx1"/>
              </a:solidFill>
            </a:endParaRPr>
          </a:p>
        </p:txBody>
      </p:sp>
      <p:sp>
        <p:nvSpPr>
          <p:cNvPr id="185" name="Rechteck 17">
            <a:extLst>
              <a:ext uri="{FF2B5EF4-FFF2-40B4-BE49-F238E27FC236}">
                <a16:creationId xmlns:a16="http://schemas.microsoft.com/office/drawing/2014/main" id="{71E0ECA7-9FBA-0B4C-8789-0E2F8147EFAE}"/>
              </a:ext>
            </a:extLst>
          </p:cNvPr>
          <p:cNvSpPr/>
          <p:nvPr/>
        </p:nvSpPr>
        <p:spPr>
          <a:xfrm>
            <a:off x="6013362" y="5668908"/>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Modbus</a:t>
            </a:r>
            <a:endParaRPr lang="en-GB" sz="1427" dirty="0">
              <a:solidFill>
                <a:schemeClr val="tx1"/>
              </a:solidFill>
            </a:endParaRPr>
          </a:p>
        </p:txBody>
      </p:sp>
      <p:sp>
        <p:nvSpPr>
          <p:cNvPr id="186" name="Rechteck 17">
            <a:extLst>
              <a:ext uri="{FF2B5EF4-FFF2-40B4-BE49-F238E27FC236}">
                <a16:creationId xmlns:a16="http://schemas.microsoft.com/office/drawing/2014/main" id="{0DFB6BE2-AA1E-CB45-8793-37EC3E7F1411}"/>
              </a:ext>
            </a:extLst>
          </p:cNvPr>
          <p:cNvSpPr/>
          <p:nvPr/>
        </p:nvSpPr>
        <p:spPr>
          <a:xfrm>
            <a:off x="7487342" y="5668908"/>
            <a:ext cx="1394140" cy="345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3" dirty="0">
                <a:solidFill>
                  <a:schemeClr val="tx1"/>
                </a:solidFill>
              </a:rPr>
              <a:t>FINS</a:t>
            </a:r>
            <a:endParaRPr lang="en-GB" sz="1427" dirty="0">
              <a:solidFill>
                <a:schemeClr val="tx1"/>
              </a:solidFill>
            </a:endParaRPr>
          </a:p>
        </p:txBody>
      </p:sp>
      <p:sp>
        <p:nvSpPr>
          <p:cNvPr id="228" name="Rechteck 94">
            <a:extLst>
              <a:ext uri="{FF2B5EF4-FFF2-40B4-BE49-F238E27FC236}">
                <a16:creationId xmlns:a16="http://schemas.microsoft.com/office/drawing/2014/main" id="{CE38337B-F78C-F247-B481-B786D91FA1DE}"/>
              </a:ext>
            </a:extLst>
          </p:cNvPr>
          <p:cNvSpPr/>
          <p:nvPr/>
        </p:nvSpPr>
        <p:spPr>
          <a:xfrm rot="5400000">
            <a:off x="9312498" y="4153499"/>
            <a:ext cx="3200659" cy="723712"/>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11" b="1" dirty="0">
              <a:solidFill>
                <a:schemeClr val="accent1">
                  <a:lumMod val="60000"/>
                  <a:lumOff val="40000"/>
                </a:schemeClr>
              </a:solidFill>
            </a:endParaRPr>
          </a:p>
        </p:txBody>
      </p:sp>
      <p:pic>
        <p:nvPicPr>
          <p:cNvPr id="242" name="Picture 2" descr="Bildergebnis für azure">
            <a:extLst>
              <a:ext uri="{FF2B5EF4-FFF2-40B4-BE49-F238E27FC236}">
                <a16:creationId xmlns:a16="http://schemas.microsoft.com/office/drawing/2014/main" id="{93DBF67D-F2A3-1B4E-AB05-1F58E23F862F}"/>
              </a:ext>
            </a:extLst>
          </p:cNvPr>
          <p:cNvPicPr>
            <a:picLocks noChangeAspect="1" noChangeArrowheads="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10522462" y="3163963"/>
            <a:ext cx="433367" cy="125246"/>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4" descr="Bildergebnis für aws">
            <a:extLst>
              <a:ext uri="{FF2B5EF4-FFF2-40B4-BE49-F238E27FC236}">
                <a16:creationId xmlns:a16="http://schemas.microsoft.com/office/drawing/2014/main" id="{FCD6F3A8-B58D-0E44-A25D-2BFF07662C60}"/>
              </a:ext>
            </a:extLst>
          </p:cNvPr>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10882674" y="3549028"/>
            <a:ext cx="186792" cy="111758"/>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4" descr="Z:\DE\Data\CorporateDesign\2_CDP\2_Druck\02_Gestaltung_Logo\4_Original\Daten\Festo_Logo_4c_22mm.png">
            <a:extLst>
              <a:ext uri="{FF2B5EF4-FFF2-40B4-BE49-F238E27FC236}">
                <a16:creationId xmlns:a16="http://schemas.microsoft.com/office/drawing/2014/main" id="{1812397B-4551-0D48-BF7A-051A9F2CD8B5}"/>
              </a:ext>
            </a:extLst>
          </p:cNvPr>
          <p:cNvPicPr>
            <a:picLocks noChangeAspect="1" noChangeArrowheads="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10598793" y="3994255"/>
            <a:ext cx="255767" cy="46593"/>
          </a:xfrm>
          <a:prstGeom prst="rect">
            <a:avLst/>
          </a:prstGeom>
          <a:noFill/>
        </p:spPr>
      </p:pic>
      <p:pic>
        <p:nvPicPr>
          <p:cNvPr id="240" name="Grafik 101">
            <a:extLst>
              <a:ext uri="{FF2B5EF4-FFF2-40B4-BE49-F238E27FC236}">
                <a16:creationId xmlns:a16="http://schemas.microsoft.com/office/drawing/2014/main" id="{6E02A193-ACC0-9147-9116-3EFBCDED4578}"/>
              </a:ext>
            </a:extLst>
          </p:cNvPr>
          <p:cNvPicPr>
            <a:picLocks noChangeAspect="1"/>
          </p:cNvPicPr>
          <p:nvPr/>
        </p:nvPicPr>
        <p:blipFill>
          <a:blip r:embed="rId8">
            <a:clrChange>
              <a:clrFrom>
                <a:srgbClr val="F0F0F0"/>
              </a:clrFrom>
              <a:clrTo>
                <a:srgbClr val="F0F0F0">
                  <a:alpha val="0"/>
                </a:srgbClr>
              </a:clrTo>
            </a:clrChange>
            <a:duotone>
              <a:prstClr val="black"/>
              <a:schemeClr val="accent3">
                <a:tint val="45000"/>
                <a:satMod val="400000"/>
              </a:schemeClr>
            </a:duotone>
            <a:alphaModFix amt="50000"/>
            <a:extLst>
              <a:ext uri="{BEBA8EAE-BF5A-486C-A8C5-ECC9F3942E4B}">
                <a14:imgProps xmlns:a14="http://schemas.microsoft.com/office/drawing/2010/main">
                  <a14:imgLayer r:embed="rId9">
                    <a14:imgEffect>
                      <a14:saturation sat="72000"/>
                    </a14:imgEffect>
                  </a14:imgLayer>
                </a14:imgProps>
              </a:ext>
            </a:extLst>
          </a:blip>
          <a:stretch>
            <a:fillRect/>
          </a:stretch>
        </p:blipFill>
        <p:spPr>
          <a:xfrm rot="5400000">
            <a:off x="10926920" y="3127670"/>
            <a:ext cx="283262" cy="208121"/>
          </a:xfrm>
          <a:prstGeom prst="rect">
            <a:avLst/>
          </a:prstGeom>
        </p:spPr>
      </p:pic>
      <p:sp>
        <p:nvSpPr>
          <p:cNvPr id="241" name="Textfeld 102">
            <a:extLst>
              <a:ext uri="{FF2B5EF4-FFF2-40B4-BE49-F238E27FC236}">
                <a16:creationId xmlns:a16="http://schemas.microsoft.com/office/drawing/2014/main" id="{75461F8F-FC81-7F49-95E4-53BE0B20D2A4}"/>
              </a:ext>
            </a:extLst>
          </p:cNvPr>
          <p:cNvSpPr txBox="1"/>
          <p:nvPr/>
        </p:nvSpPr>
        <p:spPr>
          <a:xfrm rot="5400000">
            <a:off x="10769317" y="3175830"/>
            <a:ext cx="312024" cy="111806"/>
          </a:xfrm>
          <a:prstGeom prst="rect">
            <a:avLst/>
          </a:prstGeom>
          <a:noFill/>
        </p:spPr>
        <p:txBody>
          <a:bodyPr wrap="none" lIns="0" tIns="0" rIns="0" bIns="0" rtlCol="0">
            <a:spAutoFit/>
          </a:bodyPr>
          <a:lstStyle/>
          <a:p>
            <a:r>
              <a:rPr lang="en-GB" sz="713" b="1" dirty="0">
                <a:latin typeface="MetaPlusLF" panose="02000503060000020004" pitchFamily="2" charset="77"/>
                <a:cs typeface="Calibri" panose="020F0502020204030204" pitchFamily="34" charset="0"/>
              </a:rPr>
              <a:t>C l o u d</a:t>
            </a:r>
          </a:p>
        </p:txBody>
      </p:sp>
      <p:sp>
        <p:nvSpPr>
          <p:cNvPr id="233" name="Textfeld 104">
            <a:extLst>
              <a:ext uri="{FF2B5EF4-FFF2-40B4-BE49-F238E27FC236}">
                <a16:creationId xmlns:a16="http://schemas.microsoft.com/office/drawing/2014/main" id="{7250BABB-5642-CE40-9932-0A2DDF9EA56B}"/>
              </a:ext>
            </a:extLst>
          </p:cNvPr>
          <p:cNvSpPr txBox="1"/>
          <p:nvPr/>
        </p:nvSpPr>
        <p:spPr>
          <a:xfrm rot="5400000">
            <a:off x="10793821" y="4830896"/>
            <a:ext cx="263016" cy="111806"/>
          </a:xfrm>
          <a:prstGeom prst="rect">
            <a:avLst/>
          </a:prstGeom>
          <a:noFill/>
        </p:spPr>
        <p:txBody>
          <a:bodyPr wrap="none" lIns="0" tIns="0" rIns="0" bIns="0" rtlCol="0">
            <a:spAutoFit/>
          </a:bodyPr>
          <a:lstStyle/>
          <a:p>
            <a:r>
              <a:rPr lang="en-GB" sz="713" b="1" dirty="0">
                <a:latin typeface="MetaPlusLF" panose="02000503060000020004" pitchFamily="2" charset="77"/>
                <a:cs typeface="Calibri" panose="020F0502020204030204" pitchFamily="34" charset="0"/>
              </a:rPr>
              <a:t>E d g e</a:t>
            </a:r>
          </a:p>
        </p:txBody>
      </p:sp>
      <p:grpSp>
        <p:nvGrpSpPr>
          <p:cNvPr id="234" name="Gruppieren 105">
            <a:extLst>
              <a:ext uri="{FF2B5EF4-FFF2-40B4-BE49-F238E27FC236}">
                <a16:creationId xmlns:a16="http://schemas.microsoft.com/office/drawing/2014/main" id="{CEE40E46-42E4-E144-A971-B3FF1493EADA}"/>
              </a:ext>
            </a:extLst>
          </p:cNvPr>
          <p:cNvGrpSpPr/>
          <p:nvPr/>
        </p:nvGrpSpPr>
        <p:grpSpPr>
          <a:xfrm rot="10800000">
            <a:off x="10996139" y="4782567"/>
            <a:ext cx="144819" cy="211411"/>
            <a:chOff x="3979745" y="224582"/>
            <a:chExt cx="238687" cy="348442"/>
          </a:xfrm>
        </p:grpSpPr>
        <p:sp>
          <p:nvSpPr>
            <p:cNvPr id="235" name="Rechteck 106">
              <a:extLst>
                <a:ext uri="{FF2B5EF4-FFF2-40B4-BE49-F238E27FC236}">
                  <a16:creationId xmlns:a16="http://schemas.microsoft.com/office/drawing/2014/main" id="{35FB2133-197D-E44D-BCCB-3E30DE392579}"/>
                </a:ext>
              </a:extLst>
            </p:cNvPr>
            <p:cNvSpPr/>
            <p:nvPr/>
          </p:nvSpPr>
          <p:spPr>
            <a:xfrm>
              <a:off x="3979745" y="224582"/>
              <a:ext cx="238687" cy="348442"/>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1" dirty="0"/>
            </a:p>
          </p:txBody>
        </p:sp>
        <p:sp>
          <p:nvSpPr>
            <p:cNvPr id="236" name="Rechteck 107">
              <a:extLst>
                <a:ext uri="{FF2B5EF4-FFF2-40B4-BE49-F238E27FC236}">
                  <a16:creationId xmlns:a16="http://schemas.microsoft.com/office/drawing/2014/main" id="{9D4059C1-C885-334E-83D2-E03B27BF7FF3}"/>
                </a:ext>
              </a:extLst>
            </p:cNvPr>
            <p:cNvSpPr/>
            <p:nvPr/>
          </p:nvSpPr>
          <p:spPr>
            <a:xfrm>
              <a:off x="4118412" y="331769"/>
              <a:ext cx="55807" cy="5486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237" name="Rechteck 108">
              <a:extLst>
                <a:ext uri="{FF2B5EF4-FFF2-40B4-BE49-F238E27FC236}">
                  <a16:creationId xmlns:a16="http://schemas.microsoft.com/office/drawing/2014/main" id="{B52768E4-10A0-8D48-945F-049F1859B3F8}"/>
                </a:ext>
              </a:extLst>
            </p:cNvPr>
            <p:cNvSpPr/>
            <p:nvPr/>
          </p:nvSpPr>
          <p:spPr>
            <a:xfrm>
              <a:off x="4029344" y="331769"/>
              <a:ext cx="55807" cy="5486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238" name="Rechteck 109">
              <a:extLst>
                <a:ext uri="{FF2B5EF4-FFF2-40B4-BE49-F238E27FC236}">
                  <a16:creationId xmlns:a16="http://schemas.microsoft.com/office/drawing/2014/main" id="{49154BBF-B5CB-A644-8DDA-FC4399236B0C}"/>
                </a:ext>
              </a:extLst>
            </p:cNvPr>
            <p:cNvSpPr/>
            <p:nvPr/>
          </p:nvSpPr>
          <p:spPr>
            <a:xfrm>
              <a:off x="4121819" y="412973"/>
              <a:ext cx="55807" cy="5486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239" name="Rechteck 110">
              <a:extLst>
                <a:ext uri="{FF2B5EF4-FFF2-40B4-BE49-F238E27FC236}">
                  <a16:creationId xmlns:a16="http://schemas.microsoft.com/office/drawing/2014/main" id="{A0B5DE3F-D12E-6E45-808B-38A2C7E1D140}"/>
                </a:ext>
              </a:extLst>
            </p:cNvPr>
            <p:cNvSpPr/>
            <p:nvPr/>
          </p:nvSpPr>
          <p:spPr>
            <a:xfrm>
              <a:off x="4026655" y="412973"/>
              <a:ext cx="55807" cy="5486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grpSp>
      <p:sp>
        <p:nvSpPr>
          <p:cNvPr id="232" name="Textfeld 111">
            <a:extLst>
              <a:ext uri="{FF2B5EF4-FFF2-40B4-BE49-F238E27FC236}">
                <a16:creationId xmlns:a16="http://schemas.microsoft.com/office/drawing/2014/main" id="{BFD7D0C5-D745-DE4B-8C7D-0DD70834E119}"/>
              </a:ext>
            </a:extLst>
          </p:cNvPr>
          <p:cNvSpPr txBox="1"/>
          <p:nvPr/>
        </p:nvSpPr>
        <p:spPr>
          <a:xfrm rot="5400000">
            <a:off x="10845709" y="5174500"/>
            <a:ext cx="384234" cy="191592"/>
          </a:xfrm>
          <a:prstGeom prst="rect">
            <a:avLst/>
          </a:prstGeom>
          <a:noFill/>
        </p:spPr>
        <p:txBody>
          <a:bodyPr wrap="square" lIns="0" tIns="0" rIns="0" bIns="0" rtlCol="0">
            <a:spAutoFit/>
          </a:bodyPr>
          <a:lstStyle/>
          <a:p>
            <a:r>
              <a:rPr lang="en-GB" sz="611" b="1" dirty="0">
                <a:solidFill>
                  <a:schemeClr val="accent2">
                    <a:lumMod val="75000"/>
                  </a:schemeClr>
                </a:solidFill>
              </a:rPr>
              <a:t>Thick Edge</a:t>
            </a:r>
          </a:p>
          <a:p>
            <a:r>
              <a:rPr lang="en-GB" sz="611" b="1" dirty="0">
                <a:solidFill>
                  <a:schemeClr val="accent2">
                    <a:lumMod val="75000"/>
                  </a:schemeClr>
                </a:solidFill>
              </a:rPr>
              <a:t>Thin Edge</a:t>
            </a:r>
          </a:p>
        </p:txBody>
      </p:sp>
      <p:sp>
        <p:nvSpPr>
          <p:cNvPr id="246" name="Textfeld 144">
            <a:extLst>
              <a:ext uri="{FF2B5EF4-FFF2-40B4-BE49-F238E27FC236}">
                <a16:creationId xmlns:a16="http://schemas.microsoft.com/office/drawing/2014/main" id="{AC326280-88F0-2648-852C-95EFAD9D0924}"/>
              </a:ext>
            </a:extLst>
          </p:cNvPr>
          <p:cNvSpPr txBox="1"/>
          <p:nvPr/>
        </p:nvSpPr>
        <p:spPr>
          <a:xfrm rot="5400000">
            <a:off x="10692537" y="5701555"/>
            <a:ext cx="465586" cy="111806"/>
          </a:xfrm>
          <a:prstGeom prst="rect">
            <a:avLst/>
          </a:prstGeom>
          <a:noFill/>
        </p:spPr>
        <p:txBody>
          <a:bodyPr wrap="none" lIns="0" tIns="0" rIns="0" bIns="0" rtlCol="0">
            <a:spAutoFit/>
          </a:bodyPr>
          <a:lstStyle/>
          <a:p>
            <a:r>
              <a:rPr lang="en-GB" sz="713" b="1" dirty="0">
                <a:latin typeface="MetaPlusLF" panose="02000503060000020004" pitchFamily="2" charset="77"/>
                <a:cs typeface="Calibri" panose="020F0502020204030204" pitchFamily="34" charset="0"/>
              </a:rPr>
              <a:t>O n   p r e m</a:t>
            </a:r>
          </a:p>
        </p:txBody>
      </p:sp>
      <p:sp>
        <p:nvSpPr>
          <p:cNvPr id="247" name="Rechteck 145">
            <a:extLst>
              <a:ext uri="{FF2B5EF4-FFF2-40B4-BE49-F238E27FC236}">
                <a16:creationId xmlns:a16="http://schemas.microsoft.com/office/drawing/2014/main" id="{93ED02A4-1689-0F48-9279-9B6BD94605C2}"/>
              </a:ext>
            </a:extLst>
          </p:cNvPr>
          <p:cNvSpPr/>
          <p:nvPr/>
        </p:nvSpPr>
        <p:spPr>
          <a:xfrm rot="10800000">
            <a:off x="10996139" y="5651267"/>
            <a:ext cx="144819" cy="211411"/>
          </a:xfrm>
          <a:prstGeom prst="rect">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1" dirty="0"/>
          </a:p>
        </p:txBody>
      </p:sp>
      <p:pic>
        <p:nvPicPr>
          <p:cNvPr id="248" name="Picture 2" descr="Quellbild anzeigen">
            <a:extLst>
              <a:ext uri="{FF2B5EF4-FFF2-40B4-BE49-F238E27FC236}">
                <a16:creationId xmlns:a16="http://schemas.microsoft.com/office/drawing/2014/main" id="{D482E4C1-2E3A-A54A-9E7D-07981E56A9AC}"/>
              </a:ext>
            </a:extLst>
          </p:cNvPr>
          <p:cNvPicPr>
            <a:picLocks noChangeAspect="1" noChangeArrowheads="1"/>
          </p:cNvPicPr>
          <p:nvPr/>
        </p:nvPicPr>
        <p:blipFill>
          <a:blip r:embed="rId10">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0532305" y="3491314"/>
            <a:ext cx="349935" cy="349935"/>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4" descr="Quellbild anzeigen">
            <a:extLst>
              <a:ext uri="{FF2B5EF4-FFF2-40B4-BE49-F238E27FC236}">
                <a16:creationId xmlns:a16="http://schemas.microsoft.com/office/drawing/2014/main" id="{49FFAC26-1CD5-424A-BB4E-AF9084FD7110}"/>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0759952" y="3857281"/>
            <a:ext cx="535724" cy="25279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B63D31A-9228-9948-AE14-F13C3CAA2130}"/>
              </a:ext>
            </a:extLst>
          </p:cNvPr>
          <p:cNvGrpSpPr/>
          <p:nvPr/>
        </p:nvGrpSpPr>
        <p:grpSpPr>
          <a:xfrm>
            <a:off x="5187665" y="2007108"/>
            <a:ext cx="659080" cy="570419"/>
            <a:chOff x="5001716" y="2253736"/>
            <a:chExt cx="612250" cy="529890"/>
          </a:xfrm>
        </p:grpSpPr>
        <p:pic>
          <p:nvPicPr>
            <p:cNvPr id="253" name="Grafik 18">
              <a:hlinkClick r:id="rId12" action="ppaction://hlinksldjump"/>
              <a:extLst>
                <a:ext uri="{FF2B5EF4-FFF2-40B4-BE49-F238E27FC236}">
                  <a16:creationId xmlns:a16="http://schemas.microsoft.com/office/drawing/2014/main" id="{16431284-143F-E34C-969D-4E590DD854C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890" b="86603" l="10237" r="22464">
                          <a14:foregroundMark x1="10332" y1="78469" x2="10332" y2="78469"/>
                          <a14:foregroundMark x1="10806" y1="78230" x2="10806" y2="78230"/>
                          <a14:foregroundMark x1="10806" y1="77990" x2="10237" y2="79306"/>
                        </a14:backgroundRemoval>
                      </a14:imgEffect>
                    </a14:imgLayer>
                  </a14:imgProps>
                </a:ext>
                <a:ext uri="{28A0092B-C50C-407E-A947-70E740481C1C}">
                  <a14:useLocalDpi xmlns:a14="http://schemas.microsoft.com/office/drawing/2010/main" val="0"/>
                </a:ext>
              </a:extLst>
            </a:blip>
            <a:srcRect l="9485" t="70159" r="75934" b="11391"/>
            <a:stretch/>
          </p:blipFill>
          <p:spPr>
            <a:xfrm>
              <a:off x="5122323" y="2322176"/>
              <a:ext cx="373740" cy="397901"/>
            </a:xfrm>
            <a:prstGeom prst="rect">
              <a:avLst/>
            </a:prstGeom>
          </p:spPr>
        </p:pic>
        <p:sp>
          <p:nvSpPr>
            <p:cNvPr id="254" name="Sechseck 82">
              <a:extLst>
                <a:ext uri="{FF2B5EF4-FFF2-40B4-BE49-F238E27FC236}">
                  <a16:creationId xmlns:a16="http://schemas.microsoft.com/office/drawing/2014/main" id="{7AC1FD7A-4BF3-2A47-9807-649EC6A9C4A4}"/>
                </a:ext>
              </a:extLst>
            </p:cNvPr>
            <p:cNvSpPr/>
            <p:nvPr/>
          </p:nvSpPr>
          <p:spPr bwMode="gray">
            <a:xfrm>
              <a:off x="5001716" y="2253736"/>
              <a:ext cx="612250" cy="529890"/>
            </a:xfrm>
            <a:prstGeom prst="hexagon">
              <a:avLst/>
            </a:prstGeom>
            <a:noFill/>
            <a:ln w="28575">
              <a:solidFill>
                <a:schemeClr val="accent3"/>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de-DE" sz="1427" b="1" dirty="0">
                <a:solidFill>
                  <a:schemeClr val="tx1"/>
                </a:solidFill>
                <a:latin typeface="+mj-lt"/>
              </a:endParaRPr>
            </a:p>
          </p:txBody>
        </p:sp>
      </p:grpSp>
      <p:sp>
        <p:nvSpPr>
          <p:cNvPr id="13" name="TextBox 12">
            <a:extLst>
              <a:ext uri="{FF2B5EF4-FFF2-40B4-BE49-F238E27FC236}">
                <a16:creationId xmlns:a16="http://schemas.microsoft.com/office/drawing/2014/main" id="{D95748E6-BE19-7342-986F-40621D06896A}"/>
              </a:ext>
            </a:extLst>
          </p:cNvPr>
          <p:cNvSpPr txBox="1"/>
          <p:nvPr/>
        </p:nvSpPr>
        <p:spPr>
          <a:xfrm>
            <a:off x="4963907" y="2592008"/>
            <a:ext cx="1106600" cy="237923"/>
          </a:xfrm>
          <a:prstGeom prst="rect">
            <a:avLst/>
          </a:prstGeom>
          <a:noFill/>
        </p:spPr>
        <p:txBody>
          <a:bodyPr wrap="square" rtlCol="0">
            <a:spAutoFit/>
          </a:bodyPr>
          <a:lstStyle/>
          <a:p>
            <a:pPr algn="ctr"/>
            <a:r>
              <a:rPr lang="en-US" sz="917" dirty="0"/>
              <a:t>Predictive </a:t>
            </a:r>
            <a:r>
              <a:rPr lang="en-US" sz="917" b="1" dirty="0"/>
              <a:t>quality</a:t>
            </a:r>
          </a:p>
        </p:txBody>
      </p:sp>
      <p:grpSp>
        <p:nvGrpSpPr>
          <p:cNvPr id="21" name="Group 20">
            <a:extLst>
              <a:ext uri="{FF2B5EF4-FFF2-40B4-BE49-F238E27FC236}">
                <a16:creationId xmlns:a16="http://schemas.microsoft.com/office/drawing/2014/main" id="{94FA5FB2-77D9-5448-857D-72FD655611D6}"/>
              </a:ext>
            </a:extLst>
          </p:cNvPr>
          <p:cNvGrpSpPr/>
          <p:nvPr/>
        </p:nvGrpSpPr>
        <p:grpSpPr>
          <a:xfrm>
            <a:off x="7078977" y="2007990"/>
            <a:ext cx="657049" cy="568662"/>
            <a:chOff x="3139813" y="245594"/>
            <a:chExt cx="644729" cy="558000"/>
          </a:xfrm>
        </p:grpSpPr>
        <p:pic>
          <p:nvPicPr>
            <p:cNvPr id="276" name="Grafik 16">
              <a:hlinkClick r:id="rId15" action="ppaction://hlinksldjump"/>
              <a:extLst>
                <a:ext uri="{FF2B5EF4-FFF2-40B4-BE49-F238E27FC236}">
                  <a16:creationId xmlns:a16="http://schemas.microsoft.com/office/drawing/2014/main" id="{35296CEF-6562-8749-95FE-CED0C941C2B4}"/>
                </a:ext>
              </a:extLst>
            </p:cNvPr>
            <p:cNvPicPr>
              <a:picLocks noChangeAspect="1"/>
            </p:cNvPicPr>
            <p:nvPr/>
          </p:nvPicPr>
          <p:blipFill rotWithShape="1">
            <a:blip r:embed="rId16">
              <a:extLst>
                <a:ext uri="{BEBA8EAE-BF5A-486C-A8C5-ECC9F3942E4B}">
                  <a14:imgProps xmlns:a14="http://schemas.microsoft.com/office/drawing/2010/main">
                    <a14:imgLayer r:embed="rId14">
                      <a14:imgEffect>
                        <a14:backgroundRemoval t="72010" b="86244" l="77441" r="90142">
                          <a14:foregroundMark x1="78104" y1="81459" x2="78104" y2="81459"/>
                          <a14:foregroundMark x1="83412" y1="78349" x2="83412" y2="78349"/>
                          <a14:foregroundMark x1="77630" y1="80981" x2="77630" y2="80981"/>
                          <a14:foregroundMark x1="84739" y1="82895" x2="84739" y2="82895"/>
                          <a14:foregroundMark x1="85403" y1="81340" x2="85403" y2="81340"/>
                          <a14:foregroundMark x1="84929" y1="76675" x2="84929" y2="76675"/>
                          <a14:foregroundMark x1="82464" y1="83373" x2="82464" y2="83373"/>
                          <a14:foregroundMark x1="82654" y1="83612" x2="82654" y2="83612"/>
                          <a14:foregroundMark x1="82654" y1="83493" x2="82654" y2="83493"/>
                          <a14:foregroundMark x1="82275" y1="83254" x2="82275" y2="83254"/>
                          <a14:foregroundMark x1="82559" y1="83373" x2="82559" y2="83373"/>
                          <a14:foregroundMark x1="82844" y1="83612" x2="82844" y2="83612"/>
                          <a14:foregroundMark x1="82464" y1="83373" x2="82464" y2="83373"/>
                          <a14:foregroundMark x1="84076" y1="86244" x2="84076" y2="86244"/>
                          <a14:backgroundMark x1="88720" y1="69378" x2="89763" y2="71411"/>
                          <a14:backgroundMark x1="90142" y1="69617" x2="92038" y2="73086"/>
                          <a14:backgroundMark x1="86540" y1="77751" x2="86540" y2="77751"/>
                          <a14:backgroundMark x1="86730" y1="78110" x2="86730" y2="79785"/>
                          <a14:backgroundMark x1="86256" y1="79665" x2="86445" y2="80263"/>
                          <a14:backgroundMark x1="86700" y1="81340" x2="86445" y2="82177"/>
                          <a14:backgroundMark x1="86919" y1="80622" x2="86700" y2="81340"/>
                          <a14:backgroundMark x1="85650" y1="82895" x2="85213" y2="83612"/>
                          <a14:backgroundMark x1="86161" y1="82057" x2="85650" y2="82895"/>
                          <a14:backgroundMark x1="80000" y1="78230" x2="80284" y2="79665"/>
                          <a14:backgroundMark x1="78483" y1="81938" x2="78483" y2="81938"/>
                          <a14:backgroundMark x1="78389" y1="81579" x2="78389" y2="81579"/>
                          <a14:backgroundMark x1="78199" y1="81459" x2="78199" y2="81459"/>
                          <a14:backgroundMark x1="77915" y1="81459" x2="77915" y2="81459"/>
                          <a14:backgroundMark x1="82370" y1="77392" x2="82370" y2="77392"/>
                          <a14:backgroundMark x1="82559" y1="76794" x2="82559" y2="76794"/>
                          <a14:backgroundMark x1="85498" y1="76555" x2="85498" y2="76555"/>
                          <a14:backgroundMark x1="83128" y1="75957" x2="83128" y2="75957"/>
                          <a14:backgroundMark x1="83507" y1="75957" x2="83507" y2="75957"/>
                          <a14:backgroundMark x1="83791" y1="75837" x2="83791" y2="75837"/>
                          <a14:backgroundMark x1="84076" y1="76555" x2="84076" y2="76555"/>
                          <a14:backgroundMark x1="84645" y1="76914" x2="84645" y2="76914"/>
                          <a14:backgroundMark x1="83412" y1="78708" x2="83412" y2="78708"/>
                          <a14:backgroundMark x1="83412" y1="77871" x2="83412" y2="77871"/>
                          <a14:backgroundMark x1="83412" y1="78589" x2="83412" y2="78589"/>
                          <a14:backgroundMark x1="83318" y1="78230" x2="83318" y2="78230"/>
                          <a14:backgroundMark x1="84929" y1="79904" x2="84929" y2="79904"/>
                          <a14:backgroundMark x1="84834" y1="79306" x2="84834" y2="79306"/>
                          <a14:backgroundMark x1="84929" y1="79187" x2="84929" y2="79187"/>
                          <a14:backgroundMark x1="85213" y1="79306" x2="85213" y2="79306"/>
                          <a14:backgroundMark x1="84739" y1="81818" x2="84739" y2="81818"/>
                          <a14:backgroundMark x1="81706" y1="79306" x2="81706" y2="79306"/>
                          <a14:backgroundMark x1="81706" y1="79426" x2="81706" y2="79426"/>
                          <a14:backgroundMark x1="81706" y1="79426" x2="81706" y2="79426"/>
                          <a14:backgroundMark x1="82275" y1="82297" x2="82275" y2="82297"/>
                          <a14:backgroundMark x1="82275" y1="82297" x2="82275" y2="82297"/>
                          <a14:backgroundMark x1="82275" y1="82177" x2="82275" y2="82177"/>
                          <a14:backgroundMark x1="82275" y1="82057" x2="82275" y2="82057"/>
                          <a14:backgroundMark x1="82559" y1="82775" x2="82559" y2="82775"/>
                          <a14:backgroundMark x1="81232" y1="82297" x2="81232" y2="82297"/>
                          <a14:backgroundMark x1="82464" y1="82775" x2="82464" y2="82775"/>
                          <a14:backgroundMark x1="79810" y1="75239" x2="79810" y2="75239"/>
                          <a14:backgroundMark x1="79052" y1="82656" x2="79052" y2="82656"/>
                          <a14:backgroundMark x1="77915" y1="82656" x2="77915" y2="82656"/>
                          <a14:backgroundMark x1="82559" y1="83014" x2="82559" y2="83014"/>
                          <a14:backgroundMark x1="82654" y1="83014" x2="82654" y2="83014"/>
                          <a14:backgroundMark x1="82749" y1="83134" x2="82749" y2="83134"/>
                          <a14:backgroundMark x1="81422" y1="82895" x2="81232" y2="82297"/>
                          <a14:backgroundMark x1="93744" y1="58134" x2="93744" y2="58134"/>
                        </a14:backgroundRemoval>
                      </a14:imgEffect>
                    </a14:imgLayer>
                  </a14:imgProps>
                </a:ext>
                <a:ext uri="{28A0092B-C50C-407E-A947-70E740481C1C}">
                  <a14:useLocalDpi xmlns:a14="http://schemas.microsoft.com/office/drawing/2010/main" val="0"/>
                </a:ext>
              </a:extLst>
            </a:blip>
            <a:srcRect l="75896" t="70308" r="8180" b="12494"/>
            <a:stretch/>
          </p:blipFill>
          <p:spPr>
            <a:xfrm>
              <a:off x="3267703" y="315225"/>
              <a:ext cx="427797" cy="388759"/>
            </a:xfrm>
            <a:prstGeom prst="rect">
              <a:avLst/>
            </a:prstGeom>
            <a:ln>
              <a:noFill/>
            </a:ln>
          </p:spPr>
        </p:pic>
        <p:sp>
          <p:nvSpPr>
            <p:cNvPr id="277" name="Sechseck 82">
              <a:extLst>
                <a:ext uri="{FF2B5EF4-FFF2-40B4-BE49-F238E27FC236}">
                  <a16:creationId xmlns:a16="http://schemas.microsoft.com/office/drawing/2014/main" id="{F90171D7-AA6F-CA43-801A-DA1DAAC6230D}"/>
                </a:ext>
              </a:extLst>
            </p:cNvPr>
            <p:cNvSpPr/>
            <p:nvPr/>
          </p:nvSpPr>
          <p:spPr bwMode="gray">
            <a:xfrm>
              <a:off x="3139813" y="245594"/>
              <a:ext cx="644729" cy="558000"/>
            </a:xfrm>
            <a:prstGeom prst="hexagon">
              <a:avLst/>
            </a:prstGeom>
            <a:noFill/>
            <a:ln w="28575">
              <a:solidFill>
                <a:schemeClr val="accent3"/>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de-DE" sz="1427" b="1" dirty="0">
                <a:solidFill>
                  <a:schemeClr val="tx1"/>
                </a:solidFill>
                <a:latin typeface="+mj-lt"/>
              </a:endParaRPr>
            </a:p>
          </p:txBody>
        </p:sp>
      </p:grpSp>
      <p:sp>
        <p:nvSpPr>
          <p:cNvPr id="278" name="TextBox 277">
            <a:extLst>
              <a:ext uri="{FF2B5EF4-FFF2-40B4-BE49-F238E27FC236}">
                <a16:creationId xmlns:a16="http://schemas.microsoft.com/office/drawing/2014/main" id="{4C89243A-FBAB-714D-ACCE-FB65C9082338}"/>
              </a:ext>
            </a:extLst>
          </p:cNvPr>
          <p:cNvSpPr txBox="1"/>
          <p:nvPr/>
        </p:nvSpPr>
        <p:spPr>
          <a:xfrm>
            <a:off x="6885688" y="2592008"/>
            <a:ext cx="1106600" cy="237923"/>
          </a:xfrm>
          <a:prstGeom prst="rect">
            <a:avLst/>
          </a:prstGeom>
          <a:noFill/>
        </p:spPr>
        <p:txBody>
          <a:bodyPr wrap="square" rtlCol="0">
            <a:spAutoFit/>
          </a:bodyPr>
          <a:lstStyle/>
          <a:p>
            <a:pPr algn="ctr"/>
            <a:r>
              <a:rPr lang="en-US" sz="917" dirty="0"/>
              <a:t>Predictive </a:t>
            </a:r>
            <a:r>
              <a:rPr lang="en-US" sz="917" b="1" dirty="0"/>
              <a:t>energy</a:t>
            </a:r>
          </a:p>
        </p:txBody>
      </p:sp>
      <p:grpSp>
        <p:nvGrpSpPr>
          <p:cNvPr id="22" name="Group 21">
            <a:extLst>
              <a:ext uri="{FF2B5EF4-FFF2-40B4-BE49-F238E27FC236}">
                <a16:creationId xmlns:a16="http://schemas.microsoft.com/office/drawing/2014/main" id="{242BB089-0C49-6746-82F5-072174CAE692}"/>
              </a:ext>
            </a:extLst>
          </p:cNvPr>
          <p:cNvGrpSpPr>
            <a:grpSpLocks noChangeAspect="1"/>
          </p:cNvGrpSpPr>
          <p:nvPr/>
        </p:nvGrpSpPr>
        <p:grpSpPr>
          <a:xfrm>
            <a:off x="9080389" y="2007990"/>
            <a:ext cx="657049" cy="568662"/>
            <a:chOff x="9362266" y="762924"/>
            <a:chExt cx="1050591" cy="909266"/>
          </a:xfrm>
        </p:grpSpPr>
        <p:pic>
          <p:nvPicPr>
            <p:cNvPr id="279" name="Grafik 19">
              <a:hlinkClick r:id="" action="ppaction://noaction"/>
              <a:extLst>
                <a:ext uri="{FF2B5EF4-FFF2-40B4-BE49-F238E27FC236}">
                  <a16:creationId xmlns:a16="http://schemas.microsoft.com/office/drawing/2014/main" id="{BC587FFA-0FB0-A24B-82E0-741B9B9C8ED2}"/>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6100" b="22249" l="9858" r="23223">
                          <a14:foregroundMark x1="20569" y1="10167" x2="20569" y2="10167"/>
                          <a14:foregroundMark x1="15450" y1="9569" x2="15450" y2="9569"/>
                          <a14:foregroundMark x1="16114" y1="9450" x2="17251" y2="9450"/>
                          <a14:foregroundMark x1="17441" y1="9450" x2="20000" y2="9569"/>
                          <a14:foregroundMark x1="21590" y1="9689" x2="23256" y2="8713"/>
                          <a14:foregroundMark x1="20569" y1="10287" x2="21590" y2="9689"/>
                          <a14:foregroundMark x1="23128" y1="8373" x2="20853" y2="6100"/>
                          <a14:foregroundMark x1="11564" y1="7297" x2="11564" y2="7297"/>
                          <a14:foregroundMark x1="10616" y1="7297" x2="10616" y2="7297"/>
                          <a14:foregroundMark x1="16114" y1="21770" x2="16114" y2="21770"/>
                          <a14:foregroundMark x1="17062" y1="21531" x2="17062" y2="21531"/>
                          <a14:foregroundMark x1="18009" y1="21411" x2="18009" y2="21411"/>
                          <a14:foregroundMark x1="18578" y1="20694" x2="18578" y2="20694"/>
                          <a14:foregroundMark x1="19431" y1="19856" x2="19431" y2="19856"/>
                          <a14:foregroundMark x1="20095" y1="19019" x2="20095" y2="19019"/>
                          <a14:foregroundMark x1="20284" y1="18182" x2="20284" y2="18182"/>
                          <a14:foregroundMark x1="20379" y1="17105" x2="20379" y2="17105"/>
                          <a14:foregroundMark x1="20474" y1="16148" x2="20474" y2="16148"/>
                          <a14:foregroundMark x1="13744" y1="18421" x2="13744" y2="18421"/>
                          <a14:foregroundMark x1="14597" y1="18541" x2="14597" y2="18541"/>
                          <a14:backgroundMark x1="23033" y1="9809" x2="23697" y2="9330"/>
                          <a14:backgroundMark x1="22749" y1="10287" x2="24171" y2="9091"/>
                          <a14:backgroundMark x1="21232" y1="9091" x2="21327" y2="9450"/>
                          <a14:backgroundMark x1="20948" y1="9689" x2="20948" y2="9689"/>
                          <a14:backgroundMark x1="21137" y1="9689" x2="21137" y2="9689"/>
                          <a14:backgroundMark x1="21043" y1="10048" x2="21043" y2="10048"/>
                          <a14:backgroundMark x1="21232" y1="9689" x2="21232" y2="9689"/>
                          <a14:backgroundMark x1="21422" y1="9569" x2="21422" y2="9569"/>
                          <a14:backgroundMark x1="21517" y1="9450" x2="21517" y2="9450"/>
                          <a14:backgroundMark x1="23128" y1="9450" x2="23128" y2="9450"/>
                          <a14:backgroundMark x1="23697" y1="8852" x2="23697" y2="8852"/>
                          <a14:backgroundMark x1="23223" y1="8852" x2="23223" y2="8852"/>
                          <a14:backgroundMark x1="15924" y1="21651" x2="15924" y2="21651"/>
                          <a14:backgroundMark x1="14787" y1="18780" x2="14787" y2="18780"/>
                          <a14:backgroundMark x1="14597" y1="18780" x2="14597" y2="18780"/>
                          <a14:backgroundMark x1="14787" y1="18660" x2="14787" y2="18660"/>
                          <a14:backgroundMark x1="14692" y1="18660" x2="14692" y2="18660"/>
                          <a14:backgroundMark x1="13555" y1="18541" x2="13555" y2="18541"/>
                        </a14:backgroundRemoval>
                      </a14:imgEffect>
                    </a14:imgLayer>
                  </a14:imgProps>
                </a:ext>
                <a:ext uri="{28A0092B-C50C-407E-A947-70E740481C1C}">
                  <a14:useLocalDpi xmlns:a14="http://schemas.microsoft.com/office/drawing/2010/main" val="0"/>
                </a:ext>
              </a:extLst>
            </a:blip>
            <a:srcRect l="8230" t="5068" r="75119" b="75751"/>
            <a:stretch/>
          </p:blipFill>
          <p:spPr>
            <a:xfrm>
              <a:off x="9571026" y="859449"/>
              <a:ext cx="704400" cy="682777"/>
            </a:xfrm>
            <a:prstGeom prst="rect">
              <a:avLst/>
            </a:prstGeom>
          </p:spPr>
        </p:pic>
        <p:sp>
          <p:nvSpPr>
            <p:cNvPr id="280" name="Sechseck 82">
              <a:extLst>
                <a:ext uri="{FF2B5EF4-FFF2-40B4-BE49-F238E27FC236}">
                  <a16:creationId xmlns:a16="http://schemas.microsoft.com/office/drawing/2014/main" id="{45A78680-C6B9-C44E-8128-DDE021D3E51F}"/>
                </a:ext>
              </a:extLst>
            </p:cNvPr>
            <p:cNvSpPr/>
            <p:nvPr/>
          </p:nvSpPr>
          <p:spPr bwMode="gray">
            <a:xfrm>
              <a:off x="9362266" y="762924"/>
              <a:ext cx="1050591" cy="909266"/>
            </a:xfrm>
            <a:prstGeom prst="hexagon">
              <a:avLst/>
            </a:prstGeom>
            <a:noFill/>
            <a:ln w="28575">
              <a:solidFill>
                <a:schemeClr val="accent3"/>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de-DE" sz="1427" b="1" dirty="0">
                <a:solidFill>
                  <a:schemeClr val="tx1"/>
                </a:solidFill>
                <a:latin typeface="+mj-lt"/>
              </a:endParaRPr>
            </a:p>
          </p:txBody>
        </p:sp>
      </p:grpSp>
      <p:sp>
        <p:nvSpPr>
          <p:cNvPr id="281" name="TextBox 280">
            <a:extLst>
              <a:ext uri="{FF2B5EF4-FFF2-40B4-BE49-F238E27FC236}">
                <a16:creationId xmlns:a16="http://schemas.microsoft.com/office/drawing/2014/main" id="{5E238289-79DC-8A4A-A5A7-C87C91037479}"/>
              </a:ext>
            </a:extLst>
          </p:cNvPr>
          <p:cNvSpPr txBox="1"/>
          <p:nvPr/>
        </p:nvSpPr>
        <p:spPr>
          <a:xfrm>
            <a:off x="8755320" y="2592008"/>
            <a:ext cx="1351794" cy="233462"/>
          </a:xfrm>
          <a:prstGeom prst="rect">
            <a:avLst/>
          </a:prstGeom>
          <a:noFill/>
        </p:spPr>
        <p:txBody>
          <a:bodyPr wrap="square" rtlCol="0">
            <a:spAutoFit/>
          </a:bodyPr>
          <a:lstStyle/>
          <a:p>
            <a:pPr algn="ctr"/>
            <a:r>
              <a:rPr lang="en-US" sz="917" dirty="0"/>
              <a:t>Predictive </a:t>
            </a:r>
            <a:r>
              <a:rPr lang="en-US" sz="917" b="1" dirty="0"/>
              <a:t>maintenance</a:t>
            </a:r>
          </a:p>
        </p:txBody>
      </p:sp>
      <p:pic>
        <p:nvPicPr>
          <p:cNvPr id="25" name="Picture 24" descr="Logo&#10;&#10;Description automatically generated">
            <a:extLst>
              <a:ext uri="{FF2B5EF4-FFF2-40B4-BE49-F238E27FC236}">
                <a16:creationId xmlns:a16="http://schemas.microsoft.com/office/drawing/2014/main" id="{97331E9D-A00D-424A-9803-A6199AE0C01A}"/>
              </a:ext>
            </a:extLst>
          </p:cNvPr>
          <p:cNvPicPr>
            <a:picLocks noChangeAspect="1"/>
          </p:cNvPicPr>
          <p:nvPr/>
        </p:nvPicPr>
        <p:blipFill>
          <a:blip r:embed="rId18">
            <a:duotone>
              <a:schemeClr val="accent1">
                <a:shade val="45000"/>
                <a:satMod val="135000"/>
              </a:schemeClr>
              <a:prstClr val="white"/>
            </a:duotone>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rot="5400000">
            <a:off x="10567204" y="4345235"/>
            <a:ext cx="323592" cy="76853"/>
          </a:xfrm>
          <a:prstGeom prst="rect">
            <a:avLst/>
          </a:prstGeom>
        </p:spPr>
      </p:pic>
      <p:pic>
        <p:nvPicPr>
          <p:cNvPr id="27" name="Picture 26" descr="Logo&#10;&#10;Description automatically generated">
            <a:extLst>
              <a:ext uri="{FF2B5EF4-FFF2-40B4-BE49-F238E27FC236}">
                <a16:creationId xmlns:a16="http://schemas.microsoft.com/office/drawing/2014/main" id="{93785B07-6532-564E-95FC-AE584BE2C10C}"/>
              </a:ext>
            </a:extLst>
          </p:cNvPr>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0764456" y="4345931"/>
            <a:ext cx="380824" cy="108154"/>
          </a:xfrm>
          <a:prstGeom prst="rect">
            <a:avLst/>
          </a:prstGeom>
        </p:spPr>
      </p:pic>
    </p:spTree>
    <p:extLst>
      <p:ext uri="{BB962C8B-B14F-4D97-AF65-F5344CB8AC3E}">
        <p14:creationId xmlns:p14="http://schemas.microsoft.com/office/powerpoint/2010/main" val="3392072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hteck 157">
            <a:extLst>
              <a:ext uri="{FF2B5EF4-FFF2-40B4-BE49-F238E27FC236}">
                <a16:creationId xmlns:a16="http://schemas.microsoft.com/office/drawing/2014/main" id="{1C5FD3D5-BB1F-4381-AC6C-771CA9AF8ACF}"/>
              </a:ext>
            </a:extLst>
          </p:cNvPr>
          <p:cNvSpPr/>
          <p:nvPr/>
        </p:nvSpPr>
        <p:spPr>
          <a:xfrm>
            <a:off x="186376" y="2916425"/>
            <a:ext cx="10171430" cy="3695639"/>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GB" sz="1121" b="1" dirty="0">
              <a:solidFill>
                <a:schemeClr val="tx1"/>
              </a:solidFill>
            </a:endParaRPr>
          </a:p>
        </p:txBody>
      </p:sp>
      <p:grpSp>
        <p:nvGrpSpPr>
          <p:cNvPr id="113" name="Gruppieren 112">
            <a:extLst>
              <a:ext uri="{FF2B5EF4-FFF2-40B4-BE49-F238E27FC236}">
                <a16:creationId xmlns:a16="http://schemas.microsoft.com/office/drawing/2014/main" id="{0CA36E8F-20F3-4E2F-A8DC-ABBEB3863CB8}"/>
              </a:ext>
            </a:extLst>
          </p:cNvPr>
          <p:cNvGrpSpPr/>
          <p:nvPr/>
        </p:nvGrpSpPr>
        <p:grpSpPr>
          <a:xfrm>
            <a:off x="5276941" y="5815919"/>
            <a:ext cx="4735513" cy="473111"/>
            <a:chOff x="6580262" y="5047509"/>
            <a:chExt cx="4646722" cy="464240"/>
          </a:xfrm>
        </p:grpSpPr>
        <p:sp>
          <p:nvSpPr>
            <p:cNvPr id="95" name="Rechteck 94">
              <a:extLst>
                <a:ext uri="{FF2B5EF4-FFF2-40B4-BE49-F238E27FC236}">
                  <a16:creationId xmlns:a16="http://schemas.microsoft.com/office/drawing/2014/main" id="{294F4431-9341-4F66-B712-E0087619F858}"/>
                </a:ext>
              </a:extLst>
            </p:cNvPr>
            <p:cNvSpPr/>
            <p:nvPr/>
          </p:nvSpPr>
          <p:spPr>
            <a:xfrm>
              <a:off x="6580262" y="5047509"/>
              <a:ext cx="4646722" cy="464240"/>
            </a:xfrm>
            <a:prstGeom prst="rect">
              <a:avLst/>
            </a:prstGeom>
            <a:solidFill>
              <a:schemeClr val="bg1">
                <a:lumMod val="95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11" b="1" dirty="0">
                <a:solidFill>
                  <a:schemeClr val="accent1">
                    <a:lumMod val="60000"/>
                    <a:lumOff val="40000"/>
                  </a:schemeClr>
                </a:solidFill>
              </a:endParaRPr>
            </a:p>
          </p:txBody>
        </p:sp>
        <p:grpSp>
          <p:nvGrpSpPr>
            <p:cNvPr id="96" name="Gruppieren 95">
              <a:extLst>
                <a:ext uri="{FF2B5EF4-FFF2-40B4-BE49-F238E27FC236}">
                  <a16:creationId xmlns:a16="http://schemas.microsoft.com/office/drawing/2014/main" id="{2BA86713-953E-46D3-AF92-B15CE1D55425}"/>
                </a:ext>
              </a:extLst>
            </p:cNvPr>
            <p:cNvGrpSpPr/>
            <p:nvPr/>
          </p:nvGrpSpPr>
          <p:grpSpPr>
            <a:xfrm>
              <a:off x="7159830" y="5201486"/>
              <a:ext cx="2414148" cy="189173"/>
              <a:chOff x="3058795" y="1661146"/>
              <a:chExt cx="5467955" cy="428471"/>
            </a:xfrm>
          </p:grpSpPr>
          <p:pic>
            <p:nvPicPr>
              <p:cNvPr id="97" name="Picture 2" descr="Bildergebnis für azure">
                <a:extLst>
                  <a:ext uri="{FF2B5EF4-FFF2-40B4-BE49-F238E27FC236}">
                    <a16:creationId xmlns:a16="http://schemas.microsoft.com/office/drawing/2014/main" id="{C7AD33F4-6280-4B76-8C63-CD01C47991C0}"/>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58795" y="1661146"/>
                <a:ext cx="1242771" cy="35917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 descr="Bildergebnis für aws">
                <a:extLst>
                  <a:ext uri="{FF2B5EF4-FFF2-40B4-BE49-F238E27FC236}">
                    <a16:creationId xmlns:a16="http://schemas.microsoft.com/office/drawing/2014/main" id="{112DB42E-0E65-4AD4-A07A-673CAFE22ED3}"/>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96118" y="1730439"/>
                <a:ext cx="600324" cy="359178"/>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Z:\DE\Data\CorporateDesign\2_CDP\2_Druck\02_Gestaltung_Logo\4_Original\Daten\Festo_Logo_4c_22mm.png">
                <a:extLst>
                  <a:ext uri="{FF2B5EF4-FFF2-40B4-BE49-F238E27FC236}">
                    <a16:creationId xmlns:a16="http://schemas.microsoft.com/office/drawing/2014/main" id="{BF2B176B-B171-4EB9-B0AF-AA219135A776}"/>
                  </a:ext>
                </a:extLst>
              </p:cNvPr>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49021" y="1822756"/>
                <a:ext cx="777729" cy="141680"/>
              </a:xfrm>
              <a:prstGeom prst="rect">
                <a:avLst/>
              </a:prstGeom>
              <a:noFill/>
            </p:spPr>
          </p:pic>
        </p:grpSp>
        <p:grpSp>
          <p:nvGrpSpPr>
            <p:cNvPr id="101" name="Gruppieren 100">
              <a:extLst>
                <a:ext uri="{FF2B5EF4-FFF2-40B4-BE49-F238E27FC236}">
                  <a16:creationId xmlns:a16="http://schemas.microsoft.com/office/drawing/2014/main" id="{28BE8974-3EE3-467F-84D9-CDFA8F7E8986}"/>
                </a:ext>
              </a:extLst>
            </p:cNvPr>
            <p:cNvGrpSpPr/>
            <p:nvPr/>
          </p:nvGrpSpPr>
          <p:grpSpPr>
            <a:xfrm>
              <a:off x="6628946" y="5151394"/>
              <a:ext cx="534121" cy="339763"/>
              <a:chOff x="7073327" y="5175169"/>
              <a:chExt cx="534121" cy="339763"/>
            </a:xfrm>
          </p:grpSpPr>
          <p:pic>
            <p:nvPicPr>
              <p:cNvPr id="102" name="Grafik 101">
                <a:extLst>
                  <a:ext uri="{FF2B5EF4-FFF2-40B4-BE49-F238E27FC236}">
                    <a16:creationId xmlns:a16="http://schemas.microsoft.com/office/drawing/2014/main" id="{C6369922-E72C-4C80-A84F-0345A2A4AFED}"/>
                  </a:ext>
                </a:extLst>
              </p:cNvPr>
              <p:cNvPicPr>
                <a:picLocks noChangeAspect="1"/>
              </p:cNvPicPr>
              <p:nvPr/>
            </p:nvPicPr>
            <p:blipFill>
              <a:blip r:embed="rId5">
                <a:alphaModFix amt="51000"/>
                <a:duotone>
                  <a:schemeClr val="accent6">
                    <a:shade val="45000"/>
                    <a:satMod val="135000"/>
                  </a:schemeClr>
                  <a:prstClr val="white"/>
                </a:duotone>
                <a:clrChange>
                  <a:clrFrom>
                    <a:srgbClr val="F0F0F0"/>
                  </a:clrFrom>
                  <a:clrTo>
                    <a:srgbClr val="F0F0F0">
                      <a:alpha val="0"/>
                    </a:srgbClr>
                  </a:clrTo>
                </a:clrChange>
              </a:blip>
              <a:stretch>
                <a:fillRect/>
              </a:stretch>
            </p:blipFill>
            <p:spPr>
              <a:xfrm>
                <a:off x="7195521" y="5175169"/>
                <a:ext cx="277951" cy="204219"/>
              </a:xfrm>
              <a:prstGeom prst="rect">
                <a:avLst/>
              </a:prstGeom>
            </p:spPr>
          </p:pic>
          <p:sp>
            <p:nvSpPr>
              <p:cNvPr id="103" name="Textfeld 102">
                <a:extLst>
                  <a:ext uri="{FF2B5EF4-FFF2-40B4-BE49-F238E27FC236}">
                    <a16:creationId xmlns:a16="http://schemas.microsoft.com/office/drawing/2014/main" id="{1476E5B1-226D-4D54-B957-FB93A5C291FB}"/>
                  </a:ext>
                </a:extLst>
              </p:cNvPr>
              <p:cNvSpPr txBox="1"/>
              <p:nvPr/>
            </p:nvSpPr>
            <p:spPr>
              <a:xfrm>
                <a:off x="7073327" y="5312889"/>
                <a:ext cx="534121" cy="202043"/>
              </a:xfrm>
              <a:prstGeom prst="rect">
                <a:avLst/>
              </a:prstGeom>
              <a:noFill/>
            </p:spPr>
            <p:txBody>
              <a:bodyPr wrap="none" rtlCol="0">
                <a:spAutoFit/>
              </a:bodyPr>
              <a:lstStyle/>
              <a:p>
                <a:r>
                  <a:rPr lang="en-GB" sz="713" b="1">
                    <a:latin typeface="Calibri" panose="020F0502020204030204" pitchFamily="34" charset="0"/>
                    <a:cs typeface="Calibri" panose="020F0502020204030204" pitchFamily="34" charset="0"/>
                  </a:rPr>
                  <a:t>C L O U D</a:t>
                </a:r>
                <a:endParaRPr lang="en-GB" sz="713" b="1" dirty="0">
                  <a:latin typeface="Calibri" panose="020F0502020204030204" pitchFamily="34" charset="0"/>
                  <a:cs typeface="Calibri" panose="020F0502020204030204" pitchFamily="34" charset="0"/>
                </a:endParaRPr>
              </a:p>
            </p:txBody>
          </p:sp>
        </p:grpSp>
        <p:grpSp>
          <p:nvGrpSpPr>
            <p:cNvPr id="104" name="Gruppieren 103">
              <a:extLst>
                <a:ext uri="{FF2B5EF4-FFF2-40B4-BE49-F238E27FC236}">
                  <a16:creationId xmlns:a16="http://schemas.microsoft.com/office/drawing/2014/main" id="{B0CE11FB-96F4-4607-AF8C-05AD0FC76AED}"/>
                </a:ext>
              </a:extLst>
            </p:cNvPr>
            <p:cNvGrpSpPr/>
            <p:nvPr/>
          </p:nvGrpSpPr>
          <p:grpSpPr>
            <a:xfrm>
              <a:off x="9641825" y="5173003"/>
              <a:ext cx="452368" cy="326300"/>
              <a:chOff x="9364467" y="5164857"/>
              <a:chExt cx="452368" cy="326300"/>
            </a:xfrm>
          </p:grpSpPr>
          <p:sp>
            <p:nvSpPr>
              <p:cNvPr id="105" name="Textfeld 104">
                <a:extLst>
                  <a:ext uri="{FF2B5EF4-FFF2-40B4-BE49-F238E27FC236}">
                    <a16:creationId xmlns:a16="http://schemas.microsoft.com/office/drawing/2014/main" id="{B00DB360-69E8-44B2-AD39-EE2770ABF460}"/>
                  </a:ext>
                </a:extLst>
              </p:cNvPr>
              <p:cNvSpPr txBox="1"/>
              <p:nvPr/>
            </p:nvSpPr>
            <p:spPr>
              <a:xfrm>
                <a:off x="9364467" y="5289114"/>
                <a:ext cx="452368" cy="202043"/>
              </a:xfrm>
              <a:prstGeom prst="rect">
                <a:avLst/>
              </a:prstGeom>
              <a:noFill/>
            </p:spPr>
            <p:txBody>
              <a:bodyPr wrap="none" rtlCol="0">
                <a:spAutoFit/>
              </a:bodyPr>
              <a:lstStyle/>
              <a:p>
                <a:r>
                  <a:rPr lang="en-GB" sz="713" b="1">
                    <a:latin typeface="Calibri" panose="020F0502020204030204" pitchFamily="34" charset="0"/>
                    <a:cs typeface="Calibri" panose="020F0502020204030204" pitchFamily="34" charset="0"/>
                  </a:rPr>
                  <a:t>E D G E</a:t>
                </a:r>
                <a:endParaRPr lang="en-GB" sz="713" b="1" dirty="0">
                  <a:latin typeface="Calibri" panose="020F0502020204030204" pitchFamily="34" charset="0"/>
                  <a:cs typeface="Calibri" panose="020F0502020204030204" pitchFamily="34" charset="0"/>
                </a:endParaRPr>
              </a:p>
            </p:txBody>
          </p:sp>
          <p:grpSp>
            <p:nvGrpSpPr>
              <p:cNvPr id="106" name="Gruppieren 105">
                <a:extLst>
                  <a:ext uri="{FF2B5EF4-FFF2-40B4-BE49-F238E27FC236}">
                    <a16:creationId xmlns:a16="http://schemas.microsoft.com/office/drawing/2014/main" id="{7257FF83-9896-4745-AD69-73E64A953860}"/>
                  </a:ext>
                </a:extLst>
              </p:cNvPr>
              <p:cNvGrpSpPr/>
              <p:nvPr/>
            </p:nvGrpSpPr>
            <p:grpSpPr>
              <a:xfrm rot="5400000">
                <a:off x="9505202" y="5132185"/>
                <a:ext cx="142104" cy="207447"/>
                <a:chOff x="3979745" y="224582"/>
                <a:chExt cx="238687" cy="348442"/>
              </a:xfrm>
            </p:grpSpPr>
            <p:sp>
              <p:nvSpPr>
                <p:cNvPr id="107" name="Rechteck 106">
                  <a:extLst>
                    <a:ext uri="{FF2B5EF4-FFF2-40B4-BE49-F238E27FC236}">
                      <a16:creationId xmlns:a16="http://schemas.microsoft.com/office/drawing/2014/main" id="{F8FBE96E-C0FB-4F23-AF1B-EC9015DA4C25}"/>
                    </a:ext>
                  </a:extLst>
                </p:cNvPr>
                <p:cNvSpPr/>
                <p:nvPr/>
              </p:nvSpPr>
              <p:spPr>
                <a:xfrm>
                  <a:off x="3979745" y="224582"/>
                  <a:ext cx="238687" cy="3484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1" dirty="0"/>
                </a:p>
              </p:txBody>
            </p:sp>
            <p:sp>
              <p:nvSpPr>
                <p:cNvPr id="108" name="Rechteck 107">
                  <a:extLst>
                    <a:ext uri="{FF2B5EF4-FFF2-40B4-BE49-F238E27FC236}">
                      <a16:creationId xmlns:a16="http://schemas.microsoft.com/office/drawing/2014/main" id="{CF9E2CE1-97EA-4496-B27D-FC3068DDB9A0}"/>
                    </a:ext>
                  </a:extLst>
                </p:cNvPr>
                <p:cNvSpPr/>
                <p:nvPr/>
              </p:nvSpPr>
              <p:spPr>
                <a:xfrm>
                  <a:off x="4118412" y="331769"/>
                  <a:ext cx="55807" cy="54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109" name="Rechteck 108">
                  <a:extLst>
                    <a:ext uri="{FF2B5EF4-FFF2-40B4-BE49-F238E27FC236}">
                      <a16:creationId xmlns:a16="http://schemas.microsoft.com/office/drawing/2014/main" id="{02A85797-DD5E-47A8-989B-C9E6F7F3823C}"/>
                    </a:ext>
                  </a:extLst>
                </p:cNvPr>
                <p:cNvSpPr/>
                <p:nvPr/>
              </p:nvSpPr>
              <p:spPr>
                <a:xfrm>
                  <a:off x="4029344" y="331769"/>
                  <a:ext cx="55807" cy="54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110" name="Rechteck 109">
                  <a:extLst>
                    <a:ext uri="{FF2B5EF4-FFF2-40B4-BE49-F238E27FC236}">
                      <a16:creationId xmlns:a16="http://schemas.microsoft.com/office/drawing/2014/main" id="{ECB8B8CD-4E2A-40C2-A148-A600290011E5}"/>
                    </a:ext>
                  </a:extLst>
                </p:cNvPr>
                <p:cNvSpPr/>
                <p:nvPr/>
              </p:nvSpPr>
              <p:spPr>
                <a:xfrm>
                  <a:off x="4121819" y="412973"/>
                  <a:ext cx="55807" cy="54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111" name="Rechteck 110">
                  <a:extLst>
                    <a:ext uri="{FF2B5EF4-FFF2-40B4-BE49-F238E27FC236}">
                      <a16:creationId xmlns:a16="http://schemas.microsoft.com/office/drawing/2014/main" id="{A5B211BE-0DC2-4EF5-A50C-F89E344CBB0F}"/>
                    </a:ext>
                  </a:extLst>
                </p:cNvPr>
                <p:cNvSpPr/>
                <p:nvPr/>
              </p:nvSpPr>
              <p:spPr>
                <a:xfrm>
                  <a:off x="4026655" y="412973"/>
                  <a:ext cx="55807" cy="548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grpSp>
        </p:grpSp>
        <p:sp>
          <p:nvSpPr>
            <p:cNvPr id="112" name="Textfeld 111">
              <a:extLst>
                <a:ext uri="{FF2B5EF4-FFF2-40B4-BE49-F238E27FC236}">
                  <a16:creationId xmlns:a16="http://schemas.microsoft.com/office/drawing/2014/main" id="{7D27666C-443C-4A50-B492-760505D42C35}"/>
                </a:ext>
              </a:extLst>
            </p:cNvPr>
            <p:cNvSpPr txBox="1"/>
            <p:nvPr/>
          </p:nvSpPr>
          <p:spPr>
            <a:xfrm>
              <a:off x="10033840" y="5171759"/>
              <a:ext cx="808807" cy="280333"/>
            </a:xfrm>
            <a:prstGeom prst="rect">
              <a:avLst/>
            </a:prstGeom>
            <a:noFill/>
          </p:spPr>
          <p:txBody>
            <a:bodyPr wrap="square" rtlCol="0">
              <a:spAutoFit/>
            </a:bodyPr>
            <a:lstStyle/>
            <a:p>
              <a:r>
                <a:rPr lang="en-GB" sz="611" b="1">
                  <a:solidFill>
                    <a:schemeClr val="accent2">
                      <a:lumMod val="75000"/>
                    </a:schemeClr>
                  </a:solidFill>
                </a:rPr>
                <a:t>Thick Edge</a:t>
              </a:r>
            </a:p>
            <a:p>
              <a:r>
                <a:rPr lang="en-GB" sz="611" b="1">
                  <a:solidFill>
                    <a:schemeClr val="accent2">
                      <a:lumMod val="75000"/>
                    </a:schemeClr>
                  </a:solidFill>
                </a:rPr>
                <a:t>Thin Edge</a:t>
              </a:r>
              <a:endParaRPr lang="en-GB" sz="611" b="1" dirty="0">
                <a:solidFill>
                  <a:schemeClr val="accent2">
                    <a:lumMod val="75000"/>
                  </a:schemeClr>
                </a:solidFill>
              </a:endParaRPr>
            </a:p>
          </p:txBody>
        </p:sp>
      </p:grpSp>
      <p:sp>
        <p:nvSpPr>
          <p:cNvPr id="8" name="Rechteck 7">
            <a:extLst>
              <a:ext uri="{FF2B5EF4-FFF2-40B4-BE49-F238E27FC236}">
                <a16:creationId xmlns:a16="http://schemas.microsoft.com/office/drawing/2014/main" id="{02B5574F-3757-4C2E-BC99-CADA79FB44CF}"/>
              </a:ext>
            </a:extLst>
          </p:cNvPr>
          <p:cNvSpPr/>
          <p:nvPr/>
        </p:nvSpPr>
        <p:spPr>
          <a:xfrm>
            <a:off x="5001861" y="3240591"/>
            <a:ext cx="5189558" cy="2645134"/>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grpSp>
        <p:nvGrpSpPr>
          <p:cNvPr id="157" name="Gruppieren 156">
            <a:extLst>
              <a:ext uri="{FF2B5EF4-FFF2-40B4-BE49-F238E27FC236}">
                <a16:creationId xmlns:a16="http://schemas.microsoft.com/office/drawing/2014/main" id="{BB8C8571-D16A-4BCF-AC28-3F13F1CFD457}"/>
              </a:ext>
            </a:extLst>
          </p:cNvPr>
          <p:cNvGrpSpPr/>
          <p:nvPr/>
        </p:nvGrpSpPr>
        <p:grpSpPr>
          <a:xfrm>
            <a:off x="2954831" y="3234884"/>
            <a:ext cx="1767346" cy="1467082"/>
            <a:chOff x="4070488" y="2787448"/>
            <a:chExt cx="1734208" cy="1439574"/>
          </a:xfrm>
        </p:grpSpPr>
        <p:sp>
          <p:nvSpPr>
            <p:cNvPr id="153" name="Rechteck 152">
              <a:extLst>
                <a:ext uri="{FF2B5EF4-FFF2-40B4-BE49-F238E27FC236}">
                  <a16:creationId xmlns:a16="http://schemas.microsoft.com/office/drawing/2014/main" id="{A93FB8CB-C929-4541-B970-EB7B250FF06E}"/>
                </a:ext>
              </a:extLst>
            </p:cNvPr>
            <p:cNvSpPr/>
            <p:nvPr/>
          </p:nvSpPr>
          <p:spPr>
            <a:xfrm>
              <a:off x="4211977" y="2916938"/>
              <a:ext cx="1592719" cy="1310084"/>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152" name="Rechteck 151">
              <a:extLst>
                <a:ext uri="{FF2B5EF4-FFF2-40B4-BE49-F238E27FC236}">
                  <a16:creationId xmlns:a16="http://schemas.microsoft.com/office/drawing/2014/main" id="{97B44C37-617A-4E4C-82F6-F7C98EABB8E1}"/>
                </a:ext>
              </a:extLst>
            </p:cNvPr>
            <p:cNvSpPr/>
            <p:nvPr/>
          </p:nvSpPr>
          <p:spPr>
            <a:xfrm>
              <a:off x="4144258" y="2853405"/>
              <a:ext cx="1592719" cy="1310084"/>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11" name="Rechteck 10">
              <a:extLst>
                <a:ext uri="{FF2B5EF4-FFF2-40B4-BE49-F238E27FC236}">
                  <a16:creationId xmlns:a16="http://schemas.microsoft.com/office/drawing/2014/main" id="{9163AF09-C38F-41A1-9846-A203E930FCD7}"/>
                </a:ext>
              </a:extLst>
            </p:cNvPr>
            <p:cNvSpPr/>
            <p:nvPr/>
          </p:nvSpPr>
          <p:spPr>
            <a:xfrm>
              <a:off x="4070488" y="2787448"/>
              <a:ext cx="1592719" cy="1310084"/>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grpSp>
      <p:pic>
        <p:nvPicPr>
          <p:cNvPr id="18" name="Grafik 8" descr="Ein Bild, das Screenshot, Computer, Straße enthält.&#10;&#10;Automatisch generierte Beschreibung">
            <a:extLst>
              <a:ext uri="{FF2B5EF4-FFF2-40B4-BE49-F238E27FC236}">
                <a16:creationId xmlns:a16="http://schemas.microsoft.com/office/drawing/2014/main" id="{8724979D-88D6-4C3C-A0E8-B1531FFD5B89}"/>
              </a:ext>
            </a:extLst>
          </p:cNvPr>
          <p:cNvPicPr>
            <a:picLocks noChangeAspect="1"/>
          </p:cNvPicPr>
          <p:nvPr/>
        </p:nvPicPr>
        <p:blipFill rotWithShape="1">
          <a:blip r:embed="rId6">
            <a:extLst>
              <a:ext uri="{28A0092B-C50C-407E-A947-70E740481C1C}">
                <a14:useLocalDpi xmlns:a14="http://schemas.microsoft.com/office/drawing/2010/main" val="0"/>
              </a:ext>
            </a:extLst>
          </a:blip>
          <a:srcRect l="33771" t="26789" r="62735" b="65424"/>
          <a:stretch/>
        </p:blipFill>
        <p:spPr>
          <a:xfrm>
            <a:off x="3551576" y="3656429"/>
            <a:ext cx="433938" cy="575220"/>
          </a:xfrm>
          <a:prstGeom prst="rect">
            <a:avLst/>
          </a:prstGeom>
        </p:spPr>
      </p:pic>
      <p:grpSp>
        <p:nvGrpSpPr>
          <p:cNvPr id="147" name="Gruppieren 146">
            <a:extLst>
              <a:ext uri="{FF2B5EF4-FFF2-40B4-BE49-F238E27FC236}">
                <a16:creationId xmlns:a16="http://schemas.microsoft.com/office/drawing/2014/main" id="{D607B6B2-B27B-4B89-8D18-A87786E8C148}"/>
              </a:ext>
            </a:extLst>
          </p:cNvPr>
          <p:cNvGrpSpPr/>
          <p:nvPr/>
        </p:nvGrpSpPr>
        <p:grpSpPr>
          <a:xfrm>
            <a:off x="9269592" y="5937057"/>
            <a:ext cx="691354" cy="332535"/>
            <a:chOff x="10269267" y="5400888"/>
            <a:chExt cx="678391" cy="326300"/>
          </a:xfrm>
        </p:grpSpPr>
        <p:sp>
          <p:nvSpPr>
            <p:cNvPr id="145" name="Textfeld 144">
              <a:extLst>
                <a:ext uri="{FF2B5EF4-FFF2-40B4-BE49-F238E27FC236}">
                  <a16:creationId xmlns:a16="http://schemas.microsoft.com/office/drawing/2014/main" id="{6929630D-89A6-4B61-9D4B-F9BA901B4155}"/>
                </a:ext>
              </a:extLst>
            </p:cNvPr>
            <p:cNvSpPr txBox="1"/>
            <p:nvPr/>
          </p:nvSpPr>
          <p:spPr>
            <a:xfrm>
              <a:off x="10269267" y="5525145"/>
              <a:ext cx="678391" cy="202043"/>
            </a:xfrm>
            <a:prstGeom prst="rect">
              <a:avLst/>
            </a:prstGeom>
            <a:noFill/>
          </p:spPr>
          <p:txBody>
            <a:bodyPr wrap="none" rtlCol="0">
              <a:spAutoFit/>
            </a:bodyPr>
            <a:lstStyle/>
            <a:p>
              <a:r>
                <a:rPr lang="en-GB" sz="713" b="1">
                  <a:latin typeface="Calibri" panose="020F0502020204030204" pitchFamily="34" charset="0"/>
                  <a:cs typeface="Calibri" panose="020F0502020204030204" pitchFamily="34" charset="0"/>
                </a:rPr>
                <a:t>O N   P R E M</a:t>
              </a:r>
              <a:endParaRPr lang="en-GB" sz="713" b="1" dirty="0">
                <a:latin typeface="Calibri" panose="020F0502020204030204" pitchFamily="34" charset="0"/>
                <a:cs typeface="Calibri" panose="020F0502020204030204" pitchFamily="34" charset="0"/>
              </a:endParaRPr>
            </a:p>
          </p:txBody>
        </p:sp>
        <p:sp>
          <p:nvSpPr>
            <p:cNvPr id="146" name="Rechteck 145">
              <a:extLst>
                <a:ext uri="{FF2B5EF4-FFF2-40B4-BE49-F238E27FC236}">
                  <a16:creationId xmlns:a16="http://schemas.microsoft.com/office/drawing/2014/main" id="{560715E3-9A30-42A1-8A89-3A51A50ADFEC}"/>
                </a:ext>
              </a:extLst>
            </p:cNvPr>
            <p:cNvSpPr/>
            <p:nvPr/>
          </p:nvSpPr>
          <p:spPr>
            <a:xfrm rot="5400000">
              <a:off x="10549702" y="5368216"/>
              <a:ext cx="142104" cy="2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1" dirty="0"/>
            </a:p>
          </p:txBody>
        </p:sp>
      </p:grpSp>
      <p:sp>
        <p:nvSpPr>
          <p:cNvPr id="150" name="Textfeld 149">
            <a:extLst>
              <a:ext uri="{FF2B5EF4-FFF2-40B4-BE49-F238E27FC236}">
                <a16:creationId xmlns:a16="http://schemas.microsoft.com/office/drawing/2014/main" id="{2421BCAF-D2DA-4273-80AD-C5A2B7E527E3}"/>
              </a:ext>
            </a:extLst>
          </p:cNvPr>
          <p:cNvSpPr txBox="1"/>
          <p:nvPr/>
        </p:nvSpPr>
        <p:spPr>
          <a:xfrm>
            <a:off x="9062775" y="3229379"/>
            <a:ext cx="1128645" cy="237923"/>
          </a:xfrm>
          <a:prstGeom prst="rect">
            <a:avLst/>
          </a:prstGeom>
          <a:noFill/>
        </p:spPr>
        <p:txBody>
          <a:bodyPr wrap="square" rtlCol="0">
            <a:spAutoFit/>
          </a:bodyPr>
          <a:lstStyle/>
          <a:p>
            <a:pPr algn="r"/>
            <a:r>
              <a:rPr lang="en-GB" sz="917" b="1"/>
              <a:t>Festo AX Brain</a:t>
            </a:r>
            <a:endParaRPr lang="en-GB" sz="917" b="1" dirty="0"/>
          </a:p>
        </p:txBody>
      </p:sp>
      <p:pic>
        <p:nvPicPr>
          <p:cNvPr id="67" name="Grafik 66" descr="Ein Bild, das Text, Monitor, Screenshot, Bildschirm enthält.&#10;&#10;Automatisch generierte Beschreibung">
            <a:extLst>
              <a:ext uri="{FF2B5EF4-FFF2-40B4-BE49-F238E27FC236}">
                <a16:creationId xmlns:a16="http://schemas.microsoft.com/office/drawing/2014/main" id="{9CCDCE02-36A0-4548-AE7D-BC142B5B2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7172" y="4086275"/>
            <a:ext cx="1700273" cy="1067068"/>
          </a:xfrm>
          <a:prstGeom prst="rect">
            <a:avLst/>
          </a:prstGeom>
        </p:spPr>
      </p:pic>
      <p:sp>
        <p:nvSpPr>
          <p:cNvPr id="70" name="Textfeld 69">
            <a:extLst>
              <a:ext uri="{FF2B5EF4-FFF2-40B4-BE49-F238E27FC236}">
                <a16:creationId xmlns:a16="http://schemas.microsoft.com/office/drawing/2014/main" id="{A51B92E3-ABB2-4BF9-A343-1914481694EF}"/>
              </a:ext>
            </a:extLst>
          </p:cNvPr>
          <p:cNvSpPr txBox="1"/>
          <p:nvPr/>
        </p:nvSpPr>
        <p:spPr>
          <a:xfrm>
            <a:off x="10426950" y="5202435"/>
            <a:ext cx="1671381" cy="126874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070"/>
              <a:t>3rd Party </a:t>
            </a:r>
          </a:p>
          <a:p>
            <a:pPr marL="291208" indent="-291208">
              <a:buFont typeface="Arial" panose="020B0604020202020204" pitchFamily="34" charset="0"/>
              <a:buChar char="•"/>
            </a:pPr>
            <a:r>
              <a:rPr lang="en-GB" sz="1070"/>
              <a:t>Visualization</a:t>
            </a:r>
          </a:p>
          <a:p>
            <a:pPr marL="291208" indent="-291208">
              <a:buFont typeface="Arial" panose="020B0604020202020204" pitchFamily="34" charset="0"/>
              <a:buChar char="•"/>
            </a:pPr>
            <a:r>
              <a:rPr lang="en-GB" sz="1070"/>
              <a:t>Analytics</a:t>
            </a:r>
          </a:p>
          <a:p>
            <a:pPr marL="291208" indent="-291208">
              <a:buFont typeface="Arial" panose="020B0604020202020204" pitchFamily="34" charset="0"/>
              <a:buChar char="•"/>
            </a:pPr>
            <a:r>
              <a:rPr lang="en-GB" sz="1070"/>
              <a:t>Maintenance Management</a:t>
            </a:r>
          </a:p>
          <a:p>
            <a:pPr marL="291208" indent="-291208">
              <a:buFont typeface="Arial" panose="020B0604020202020204" pitchFamily="34" charset="0"/>
              <a:buChar char="•"/>
            </a:pPr>
            <a:r>
              <a:rPr lang="en-GB" sz="1070"/>
              <a:t>…</a:t>
            </a:r>
          </a:p>
          <a:p>
            <a:endParaRPr lang="en-GB" sz="1070" dirty="0"/>
          </a:p>
        </p:txBody>
      </p:sp>
      <p:sp>
        <p:nvSpPr>
          <p:cNvPr id="82" name="Rechteck 81">
            <a:extLst>
              <a:ext uri="{FF2B5EF4-FFF2-40B4-BE49-F238E27FC236}">
                <a16:creationId xmlns:a16="http://schemas.microsoft.com/office/drawing/2014/main" id="{8658C221-4100-48E3-874E-95A6B0B580F5}"/>
              </a:ext>
            </a:extLst>
          </p:cNvPr>
          <p:cNvSpPr/>
          <p:nvPr/>
        </p:nvSpPr>
        <p:spPr>
          <a:xfrm>
            <a:off x="4504051" y="1600723"/>
            <a:ext cx="5853754" cy="1184906"/>
          </a:xfrm>
          <a:prstGeom prst="rect">
            <a:avLst/>
          </a:prstGeom>
          <a:solidFill>
            <a:schemeClr val="bg1"/>
          </a:solidFill>
          <a:ln w="1270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t" anchorCtr="0" forceAA="0" compatLnSpc="1">
            <a:prstTxWarp prst="textNoShape">
              <a:avLst/>
            </a:prstTxWarp>
            <a:noAutofit/>
          </a:bodyPr>
          <a:lstStyle/>
          <a:p>
            <a:r>
              <a:rPr lang="en-GB" sz="917" b="1">
                <a:solidFill>
                  <a:schemeClr val="accent1">
                    <a:lumMod val="50000"/>
                  </a:schemeClr>
                </a:solidFill>
              </a:rPr>
              <a:t>Customer Systems</a:t>
            </a:r>
            <a:endParaRPr lang="en-GB" sz="917" b="1" dirty="0">
              <a:solidFill>
                <a:schemeClr val="accent1">
                  <a:lumMod val="50000"/>
                </a:schemeClr>
              </a:solidFill>
            </a:endParaRPr>
          </a:p>
        </p:txBody>
      </p:sp>
      <p:sp>
        <p:nvSpPr>
          <p:cNvPr id="83" name="Flussdiagramm: Magnetplattenspeicher 82">
            <a:extLst>
              <a:ext uri="{FF2B5EF4-FFF2-40B4-BE49-F238E27FC236}">
                <a16:creationId xmlns:a16="http://schemas.microsoft.com/office/drawing/2014/main" id="{FE4555B6-67B9-464B-AB53-5A9A21EB6C28}"/>
              </a:ext>
            </a:extLst>
          </p:cNvPr>
          <p:cNvSpPr/>
          <p:nvPr/>
        </p:nvSpPr>
        <p:spPr>
          <a:xfrm>
            <a:off x="4596009" y="2228455"/>
            <a:ext cx="524632" cy="359464"/>
          </a:xfrm>
          <a:prstGeom prst="flowChartMagneticDisk">
            <a:avLst/>
          </a:prstGeom>
          <a:solidFill>
            <a:schemeClr val="bg1">
              <a:lumMod val="95000"/>
            </a:schemeClr>
          </a:solidFill>
          <a:ln w="9525">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15">
                <a:solidFill>
                  <a:schemeClr val="bg1">
                    <a:lumMod val="65000"/>
                  </a:schemeClr>
                </a:solidFill>
              </a:rPr>
              <a:t>DB</a:t>
            </a:r>
            <a:endParaRPr lang="en-GB" sz="815" dirty="0">
              <a:solidFill>
                <a:schemeClr val="bg1">
                  <a:lumMod val="65000"/>
                </a:schemeClr>
              </a:solidFill>
            </a:endParaRPr>
          </a:p>
        </p:txBody>
      </p:sp>
      <p:sp>
        <p:nvSpPr>
          <p:cNvPr id="84" name="Flussdiagramm: Magnetplattenspeicher 83">
            <a:extLst>
              <a:ext uri="{FF2B5EF4-FFF2-40B4-BE49-F238E27FC236}">
                <a16:creationId xmlns:a16="http://schemas.microsoft.com/office/drawing/2014/main" id="{47DD5FB0-3A64-4C7F-8169-14A2582BB5EB}"/>
              </a:ext>
            </a:extLst>
          </p:cNvPr>
          <p:cNvSpPr/>
          <p:nvPr/>
        </p:nvSpPr>
        <p:spPr>
          <a:xfrm>
            <a:off x="5170415" y="2228125"/>
            <a:ext cx="524633" cy="359464"/>
          </a:xfrm>
          <a:prstGeom prst="flowChartMagneticDisk">
            <a:avLst/>
          </a:prstGeom>
          <a:solidFill>
            <a:schemeClr val="bg1">
              <a:lumMod val="95000"/>
            </a:schemeClr>
          </a:solidFill>
          <a:ln w="9525">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713">
                <a:solidFill>
                  <a:schemeClr val="bg1">
                    <a:lumMod val="65000"/>
                  </a:schemeClr>
                </a:solidFill>
              </a:rPr>
              <a:t>Data Lake</a:t>
            </a:r>
            <a:endParaRPr lang="en-GB" sz="713" dirty="0">
              <a:solidFill>
                <a:schemeClr val="bg1">
                  <a:lumMod val="65000"/>
                </a:schemeClr>
              </a:solidFill>
            </a:endParaRPr>
          </a:p>
        </p:txBody>
      </p:sp>
      <p:sp>
        <p:nvSpPr>
          <p:cNvPr id="85" name="Flussdiagramm: Magnetplattenspeicher 84">
            <a:extLst>
              <a:ext uri="{FF2B5EF4-FFF2-40B4-BE49-F238E27FC236}">
                <a16:creationId xmlns:a16="http://schemas.microsoft.com/office/drawing/2014/main" id="{7D6DE646-1674-4C84-AF7B-FD35A410F773}"/>
              </a:ext>
            </a:extLst>
          </p:cNvPr>
          <p:cNvSpPr/>
          <p:nvPr/>
        </p:nvSpPr>
        <p:spPr>
          <a:xfrm>
            <a:off x="5733904" y="2231287"/>
            <a:ext cx="524632" cy="359464"/>
          </a:xfrm>
          <a:prstGeom prst="flowChartMagneticDisk">
            <a:avLst/>
          </a:prstGeom>
          <a:solidFill>
            <a:schemeClr val="bg1">
              <a:lumMod val="95000"/>
            </a:schemeClr>
          </a:solidFill>
          <a:ln w="9525">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15">
                <a:solidFill>
                  <a:schemeClr val="bg1">
                    <a:lumMod val="65000"/>
                  </a:schemeClr>
                </a:solidFill>
              </a:rPr>
              <a:t>ERP</a:t>
            </a:r>
            <a:endParaRPr lang="en-GB" sz="815" dirty="0">
              <a:solidFill>
                <a:schemeClr val="bg1">
                  <a:lumMod val="65000"/>
                </a:schemeClr>
              </a:solidFill>
            </a:endParaRPr>
          </a:p>
        </p:txBody>
      </p:sp>
      <p:pic>
        <p:nvPicPr>
          <p:cNvPr id="86" name="Picture 2" descr="MindSphere – offenes IoT-Betriebssystem | Software | Österreich">
            <a:extLst>
              <a:ext uri="{FF2B5EF4-FFF2-40B4-BE49-F238E27FC236}">
                <a16:creationId xmlns:a16="http://schemas.microsoft.com/office/drawing/2014/main" id="{43CD80D3-9192-4B62-AFD3-CB9161D7A4E7}"/>
              </a:ext>
            </a:extLst>
          </p:cNvPr>
          <p:cNvPicPr>
            <a:picLocks noChangeAspect="1" noChangeArrowheads="1"/>
          </p:cNvPicPr>
          <p:nvPr/>
        </p:nvPicPr>
        <p:blipFill rotWithShape="1">
          <a:blip r:embed="rId8">
            <a:duotone>
              <a:schemeClr val="accent3">
                <a:shade val="45000"/>
                <a:satMod val="135000"/>
              </a:schemeClr>
              <a:prstClr val="white"/>
            </a:duotone>
            <a:extLst>
              <a:ext uri="{28A0092B-C50C-407E-A947-70E740481C1C}">
                <a14:useLocalDpi xmlns:a14="http://schemas.microsoft.com/office/drawing/2010/main" val="0"/>
              </a:ext>
            </a:extLst>
          </a:blip>
          <a:srcRect t="12028" b="13933"/>
          <a:stretch/>
        </p:blipFill>
        <p:spPr bwMode="auto">
          <a:xfrm>
            <a:off x="9051747" y="1971401"/>
            <a:ext cx="965777" cy="402220"/>
          </a:xfrm>
          <a:prstGeom prst="rect">
            <a:avLst/>
          </a:prstGeom>
          <a:noFill/>
          <a:extLst>
            <a:ext uri="{909E8E84-426E-40DD-AFC4-6F175D3DCCD1}">
              <a14:hiddenFill xmlns:a14="http://schemas.microsoft.com/office/drawing/2010/main">
                <a:solidFill>
                  <a:srgbClr val="FFFFFF"/>
                </a:solidFill>
              </a14:hiddenFill>
            </a:ext>
          </a:extLst>
        </p:spPr>
      </p:pic>
      <p:pic>
        <p:nvPicPr>
          <p:cNvPr id="87" name="Grafik 86">
            <a:extLst>
              <a:ext uri="{FF2B5EF4-FFF2-40B4-BE49-F238E27FC236}">
                <a16:creationId xmlns:a16="http://schemas.microsoft.com/office/drawing/2014/main" id="{363C1600-1D14-4D1C-A49C-CD7EC6EC75EE}"/>
              </a:ext>
            </a:extLst>
          </p:cNvPr>
          <p:cNvPicPr>
            <a:picLocks noChangeAspect="1"/>
          </p:cNvPicPr>
          <p:nvPr/>
        </p:nvPicPr>
        <p:blipFill>
          <a:blip r:embed="rId9">
            <a:duotone>
              <a:schemeClr val="accent3">
                <a:shade val="45000"/>
                <a:satMod val="135000"/>
              </a:schemeClr>
              <a:prstClr val="white"/>
            </a:duotone>
          </a:blip>
          <a:stretch>
            <a:fillRect/>
          </a:stretch>
        </p:blipFill>
        <p:spPr>
          <a:xfrm>
            <a:off x="8469253" y="2435503"/>
            <a:ext cx="292950" cy="175770"/>
          </a:xfrm>
          <a:prstGeom prst="rect">
            <a:avLst/>
          </a:prstGeom>
        </p:spPr>
      </p:pic>
      <p:pic>
        <p:nvPicPr>
          <p:cNvPr id="88" name="Picture 6">
            <a:extLst>
              <a:ext uri="{FF2B5EF4-FFF2-40B4-BE49-F238E27FC236}">
                <a16:creationId xmlns:a16="http://schemas.microsoft.com/office/drawing/2014/main" id="{EA9E6E93-B178-4F5B-A4FD-4023D33FF0F4}"/>
              </a:ext>
            </a:extLst>
          </p:cNvPr>
          <p:cNvPicPr>
            <a:picLocks noChangeAspect="1" noChangeArrowheads="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6874" y="2082893"/>
            <a:ext cx="553275" cy="15993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a:extLst>
              <a:ext uri="{FF2B5EF4-FFF2-40B4-BE49-F238E27FC236}">
                <a16:creationId xmlns:a16="http://schemas.microsoft.com/office/drawing/2014/main" id="{11C63935-43C6-455A-A019-3C6FDC05745B}"/>
              </a:ext>
            </a:extLst>
          </p:cNvPr>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6556" y="2271513"/>
            <a:ext cx="331329" cy="331329"/>
          </a:xfrm>
          <a:prstGeom prst="rect">
            <a:avLst/>
          </a:prstGeom>
          <a:noFill/>
          <a:extLst>
            <a:ext uri="{909E8E84-426E-40DD-AFC4-6F175D3DCCD1}">
              <a14:hiddenFill xmlns:a14="http://schemas.microsoft.com/office/drawing/2010/main">
                <a:solidFill>
                  <a:srgbClr val="FFFFFF"/>
                </a:solidFill>
              </a14:hiddenFill>
            </a:ext>
          </a:extLst>
        </p:spPr>
      </p:pic>
      <p:sp>
        <p:nvSpPr>
          <p:cNvPr id="90" name="Pfeil: nach links und rechts 89">
            <a:extLst>
              <a:ext uri="{FF2B5EF4-FFF2-40B4-BE49-F238E27FC236}">
                <a16:creationId xmlns:a16="http://schemas.microsoft.com/office/drawing/2014/main" id="{DD524F90-20AA-4CE4-BB7C-A07C7BACC1F2}"/>
              </a:ext>
            </a:extLst>
          </p:cNvPr>
          <p:cNvSpPr/>
          <p:nvPr/>
        </p:nvSpPr>
        <p:spPr>
          <a:xfrm rot="16200000">
            <a:off x="6439331" y="2748226"/>
            <a:ext cx="434777" cy="347405"/>
          </a:xfrm>
          <a:prstGeom prst="leftRightArrow">
            <a:avLst>
              <a:gd name="adj1" fmla="val 44283"/>
              <a:gd name="adj2" fmla="val 4285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bg1">
                  <a:lumMod val="50000"/>
                </a:schemeClr>
              </a:solidFill>
            </a:endParaRPr>
          </a:p>
        </p:txBody>
      </p:sp>
      <p:sp>
        <p:nvSpPr>
          <p:cNvPr id="2" name="Rechteck 1">
            <a:extLst>
              <a:ext uri="{FF2B5EF4-FFF2-40B4-BE49-F238E27FC236}">
                <a16:creationId xmlns:a16="http://schemas.microsoft.com/office/drawing/2014/main" id="{CF76618C-E409-47FF-A614-8E48560E912F}"/>
              </a:ext>
            </a:extLst>
          </p:cNvPr>
          <p:cNvSpPr/>
          <p:nvPr/>
        </p:nvSpPr>
        <p:spPr>
          <a:xfrm>
            <a:off x="3476589" y="3249698"/>
            <a:ext cx="1101396" cy="221913"/>
          </a:xfrm>
          <a:prstGeom prst="rect">
            <a:avLst/>
          </a:prstGeom>
        </p:spPr>
        <p:txBody>
          <a:bodyPr wrap="none">
            <a:spAutoFit/>
          </a:bodyPr>
          <a:lstStyle/>
          <a:p>
            <a:pPr algn="r"/>
            <a:r>
              <a:rPr lang="en-GB" sz="815" b="1"/>
              <a:t>Festo AX Field (1..n)</a:t>
            </a:r>
            <a:endParaRPr lang="en-GB" sz="815" b="1" dirty="0"/>
          </a:p>
        </p:txBody>
      </p:sp>
      <p:sp>
        <p:nvSpPr>
          <p:cNvPr id="118" name="Pfeil: nach links und rechts 117">
            <a:extLst>
              <a:ext uri="{FF2B5EF4-FFF2-40B4-BE49-F238E27FC236}">
                <a16:creationId xmlns:a16="http://schemas.microsoft.com/office/drawing/2014/main" id="{9A06FDEA-8B94-4A45-A17A-FA7EF58CBFDC}"/>
              </a:ext>
            </a:extLst>
          </p:cNvPr>
          <p:cNvSpPr/>
          <p:nvPr/>
        </p:nvSpPr>
        <p:spPr>
          <a:xfrm>
            <a:off x="4504083" y="3420964"/>
            <a:ext cx="729772" cy="347405"/>
          </a:xfrm>
          <a:prstGeom prst="leftRightArrow">
            <a:avLst>
              <a:gd name="adj1" fmla="val 44283"/>
              <a:gd name="adj2" fmla="val 42853"/>
            </a:avLst>
          </a:prstGeom>
          <a:solidFill>
            <a:schemeClr val="bg1"/>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17" dirty="0">
              <a:solidFill>
                <a:schemeClr val="bg1">
                  <a:lumMod val="50000"/>
                </a:schemeClr>
              </a:solidFill>
            </a:endParaRPr>
          </a:p>
        </p:txBody>
      </p:sp>
      <p:sp>
        <p:nvSpPr>
          <p:cNvPr id="120" name="Rechteck 119">
            <a:extLst>
              <a:ext uri="{FF2B5EF4-FFF2-40B4-BE49-F238E27FC236}">
                <a16:creationId xmlns:a16="http://schemas.microsoft.com/office/drawing/2014/main" id="{13E37D15-66A2-40DE-BC2A-3410435113E3}"/>
              </a:ext>
            </a:extLst>
          </p:cNvPr>
          <p:cNvSpPr/>
          <p:nvPr/>
        </p:nvSpPr>
        <p:spPr>
          <a:xfrm>
            <a:off x="5406685" y="4809874"/>
            <a:ext cx="801282" cy="49098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b="1">
                <a:solidFill>
                  <a:schemeClr val="tx1"/>
                </a:solidFill>
              </a:rPr>
              <a:t>Analytics</a:t>
            </a:r>
            <a:endParaRPr lang="en-GB" sz="815" b="1" dirty="0">
              <a:solidFill>
                <a:schemeClr val="tx1"/>
              </a:solidFill>
            </a:endParaRPr>
          </a:p>
        </p:txBody>
      </p:sp>
      <p:sp>
        <p:nvSpPr>
          <p:cNvPr id="121" name="Rechteck 120">
            <a:extLst>
              <a:ext uri="{FF2B5EF4-FFF2-40B4-BE49-F238E27FC236}">
                <a16:creationId xmlns:a16="http://schemas.microsoft.com/office/drawing/2014/main" id="{AD6DE24A-0530-48BE-A0BE-8FEACF59376D}"/>
              </a:ext>
            </a:extLst>
          </p:cNvPr>
          <p:cNvSpPr/>
          <p:nvPr/>
        </p:nvSpPr>
        <p:spPr>
          <a:xfrm>
            <a:off x="8296113" y="4810154"/>
            <a:ext cx="792544" cy="49098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b="1">
                <a:solidFill>
                  <a:schemeClr val="tx1"/>
                </a:solidFill>
              </a:rPr>
              <a:t>Visualization</a:t>
            </a:r>
            <a:endParaRPr lang="en-GB" sz="815" b="1" dirty="0">
              <a:solidFill>
                <a:schemeClr val="tx1"/>
              </a:solidFill>
            </a:endParaRPr>
          </a:p>
        </p:txBody>
      </p:sp>
      <p:sp>
        <p:nvSpPr>
          <p:cNvPr id="122" name="Rechteck 121">
            <a:extLst>
              <a:ext uri="{FF2B5EF4-FFF2-40B4-BE49-F238E27FC236}">
                <a16:creationId xmlns:a16="http://schemas.microsoft.com/office/drawing/2014/main" id="{751AA421-8D85-42F8-A3D1-330429D186B9}"/>
              </a:ext>
            </a:extLst>
          </p:cNvPr>
          <p:cNvSpPr/>
          <p:nvPr/>
        </p:nvSpPr>
        <p:spPr>
          <a:xfrm>
            <a:off x="7305466" y="4813124"/>
            <a:ext cx="788494" cy="49098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b="1">
                <a:solidFill>
                  <a:schemeClr val="tx1"/>
                </a:solidFill>
              </a:rPr>
              <a:t>Workflows</a:t>
            </a:r>
            <a:endParaRPr lang="en-GB" sz="815" b="1" dirty="0">
              <a:solidFill>
                <a:schemeClr val="tx1"/>
              </a:solidFill>
            </a:endParaRPr>
          </a:p>
        </p:txBody>
      </p:sp>
      <p:sp>
        <p:nvSpPr>
          <p:cNvPr id="123" name="Rechteck 122">
            <a:extLst>
              <a:ext uri="{FF2B5EF4-FFF2-40B4-BE49-F238E27FC236}">
                <a16:creationId xmlns:a16="http://schemas.microsoft.com/office/drawing/2014/main" id="{60CCA670-657A-4948-A71F-5B1F6D9F80AD}"/>
              </a:ext>
            </a:extLst>
          </p:cNvPr>
          <p:cNvSpPr/>
          <p:nvPr/>
        </p:nvSpPr>
        <p:spPr>
          <a:xfrm>
            <a:off x="9506559" y="4596108"/>
            <a:ext cx="672132" cy="1282027"/>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070" b="1">
                <a:solidFill>
                  <a:schemeClr val="bg1">
                    <a:lumMod val="65000"/>
                  </a:schemeClr>
                </a:solidFill>
              </a:rPr>
              <a:t>A P I</a:t>
            </a:r>
            <a:endParaRPr lang="en-GB" sz="1070" b="1" dirty="0">
              <a:solidFill>
                <a:schemeClr val="bg1">
                  <a:lumMod val="65000"/>
                </a:schemeClr>
              </a:solidFill>
            </a:endParaRPr>
          </a:p>
        </p:txBody>
      </p:sp>
      <p:sp>
        <p:nvSpPr>
          <p:cNvPr id="124" name="Rechteck 123">
            <a:extLst>
              <a:ext uri="{FF2B5EF4-FFF2-40B4-BE49-F238E27FC236}">
                <a16:creationId xmlns:a16="http://schemas.microsoft.com/office/drawing/2014/main" id="{39C631B6-0D8B-4301-BBB6-2C7AEFCC7F46}"/>
              </a:ext>
            </a:extLst>
          </p:cNvPr>
          <p:cNvSpPr/>
          <p:nvPr/>
        </p:nvSpPr>
        <p:spPr>
          <a:xfrm>
            <a:off x="5391308" y="3402207"/>
            <a:ext cx="3698205" cy="1386683"/>
          </a:xfrm>
          <a:prstGeom prst="rect">
            <a:avLst/>
          </a:prstGeom>
          <a:solidFill>
            <a:schemeClr val="bg1">
              <a:lumMod val="95000"/>
            </a:schemeClr>
          </a:solidFill>
          <a:ln w="12700">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b"/>
          <a:lstStyle/>
          <a:p>
            <a:r>
              <a:rPr lang="en-GB" sz="1070">
                <a:solidFill>
                  <a:schemeClr val="tx1"/>
                </a:solidFill>
              </a:rPr>
              <a:t>AI/Machine Learning Engine</a:t>
            </a:r>
            <a:endParaRPr lang="en-GB" sz="1070" dirty="0">
              <a:solidFill>
                <a:schemeClr val="tx1"/>
              </a:solidFill>
            </a:endParaRPr>
          </a:p>
        </p:txBody>
      </p:sp>
      <p:pic>
        <p:nvPicPr>
          <p:cNvPr id="125" name="Grafik 8" descr="Ein Bild, das Screenshot, Computer, Straße enthält.&#10;&#10;Automatisch generierte Beschreibung">
            <a:extLst>
              <a:ext uri="{FF2B5EF4-FFF2-40B4-BE49-F238E27FC236}">
                <a16:creationId xmlns:a16="http://schemas.microsoft.com/office/drawing/2014/main" id="{7AFFC5D0-AD69-48AD-AD02-D9E1B440C2CA}"/>
              </a:ext>
            </a:extLst>
          </p:cNvPr>
          <p:cNvPicPr>
            <a:picLocks noChangeAspect="1"/>
          </p:cNvPicPr>
          <p:nvPr/>
        </p:nvPicPr>
        <p:blipFill rotWithShape="1">
          <a:blip r:embed="rId6">
            <a:extLst>
              <a:ext uri="{28A0092B-C50C-407E-A947-70E740481C1C}">
                <a14:useLocalDpi xmlns:a14="http://schemas.microsoft.com/office/drawing/2010/main" val="0"/>
              </a:ext>
            </a:extLst>
          </a:blip>
          <a:srcRect l="33771" t="26789" r="62735" b="65424"/>
          <a:stretch/>
        </p:blipFill>
        <p:spPr>
          <a:xfrm>
            <a:off x="5538101" y="3663893"/>
            <a:ext cx="433938" cy="575220"/>
          </a:xfrm>
          <a:prstGeom prst="rect">
            <a:avLst/>
          </a:prstGeom>
        </p:spPr>
      </p:pic>
      <p:sp>
        <p:nvSpPr>
          <p:cNvPr id="69" name="Pfeil: nach links und rechts 68">
            <a:extLst>
              <a:ext uri="{FF2B5EF4-FFF2-40B4-BE49-F238E27FC236}">
                <a16:creationId xmlns:a16="http://schemas.microsoft.com/office/drawing/2014/main" id="{A15857DB-539F-4927-9361-BF0819F94331}"/>
              </a:ext>
            </a:extLst>
          </p:cNvPr>
          <p:cNvSpPr/>
          <p:nvPr/>
        </p:nvSpPr>
        <p:spPr>
          <a:xfrm>
            <a:off x="9974573" y="5513967"/>
            <a:ext cx="464672" cy="347405"/>
          </a:xfrm>
          <a:prstGeom prst="leftRightArrow">
            <a:avLst>
              <a:gd name="adj1" fmla="val 44283"/>
              <a:gd name="adj2" fmla="val 42853"/>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bg1">
                  <a:lumMod val="50000"/>
                </a:schemeClr>
              </a:solidFill>
            </a:endParaRPr>
          </a:p>
        </p:txBody>
      </p:sp>
      <p:sp>
        <p:nvSpPr>
          <p:cNvPr id="68" name="Pfeil: nach rechts 67">
            <a:extLst>
              <a:ext uri="{FF2B5EF4-FFF2-40B4-BE49-F238E27FC236}">
                <a16:creationId xmlns:a16="http://schemas.microsoft.com/office/drawing/2014/main" id="{96BC7D57-9F75-4E9F-AFC4-CC71B78E4669}"/>
              </a:ext>
            </a:extLst>
          </p:cNvPr>
          <p:cNvSpPr/>
          <p:nvPr/>
        </p:nvSpPr>
        <p:spPr>
          <a:xfrm>
            <a:off x="10189284" y="4460620"/>
            <a:ext cx="279607" cy="300584"/>
          </a:xfrm>
          <a:prstGeom prst="rightArrow">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bg1">
                  <a:lumMod val="50000"/>
                </a:schemeClr>
              </a:solidFill>
            </a:endParaRPr>
          </a:p>
        </p:txBody>
      </p:sp>
      <p:pic>
        <p:nvPicPr>
          <p:cNvPr id="2050" name="Picture 2" descr="Quellbild anzeigen">
            <a:extLst>
              <a:ext uri="{FF2B5EF4-FFF2-40B4-BE49-F238E27FC236}">
                <a16:creationId xmlns:a16="http://schemas.microsoft.com/office/drawing/2014/main" id="{28B6843D-128B-445E-A828-23309A751410}"/>
              </a:ext>
            </a:extLst>
          </p:cNvPr>
          <p:cNvPicPr>
            <a:picLocks noChangeAspect="1" noChangeArrowheads="1"/>
          </p:cNvPicPr>
          <p:nvPr/>
        </p:nvPicPr>
        <p:blipFill>
          <a:blip r:embed="rId1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83800" y="2257092"/>
            <a:ext cx="678194" cy="6781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ellbild anzeigen">
            <a:extLst>
              <a:ext uri="{FF2B5EF4-FFF2-40B4-BE49-F238E27FC236}">
                <a16:creationId xmlns:a16="http://schemas.microsoft.com/office/drawing/2014/main" id="{3AB2B191-F074-4FBB-8AB0-3C2113697060}"/>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8319" y="2372370"/>
            <a:ext cx="795636" cy="375435"/>
          </a:xfrm>
          <a:prstGeom prst="rect">
            <a:avLst/>
          </a:prstGeom>
          <a:noFill/>
          <a:extLst>
            <a:ext uri="{909E8E84-426E-40DD-AFC4-6F175D3DCCD1}">
              <a14:hiddenFill xmlns:a14="http://schemas.microsoft.com/office/drawing/2010/main">
                <a:solidFill>
                  <a:srgbClr val="FFFFFF"/>
                </a:solidFill>
              </a14:hiddenFill>
            </a:ext>
          </a:extLst>
        </p:spPr>
      </p:pic>
      <p:pic>
        <p:nvPicPr>
          <p:cNvPr id="126" name="Grafik 125">
            <a:extLst>
              <a:ext uri="{FF2B5EF4-FFF2-40B4-BE49-F238E27FC236}">
                <a16:creationId xmlns:a16="http://schemas.microsoft.com/office/drawing/2014/main" id="{B4E2345B-76B4-431A-AF5F-6B12C113E17B}"/>
              </a:ext>
            </a:extLst>
          </p:cNvPr>
          <p:cNvPicPr>
            <a:picLocks noChangeAspect="1"/>
          </p:cNvPicPr>
          <p:nvPr/>
        </p:nvPicPr>
        <p:blipFill>
          <a:blip r:embed="rId14"/>
          <a:stretch>
            <a:fillRect/>
          </a:stretch>
        </p:blipFill>
        <p:spPr>
          <a:xfrm>
            <a:off x="-269595" y="1867168"/>
            <a:ext cx="1868670" cy="1792135"/>
          </a:xfrm>
          <a:prstGeom prst="rect">
            <a:avLst/>
          </a:prstGeom>
        </p:spPr>
      </p:pic>
      <p:grpSp>
        <p:nvGrpSpPr>
          <p:cNvPr id="222" name="Gruppieren 221">
            <a:extLst>
              <a:ext uri="{FF2B5EF4-FFF2-40B4-BE49-F238E27FC236}">
                <a16:creationId xmlns:a16="http://schemas.microsoft.com/office/drawing/2014/main" id="{708A1680-5A90-41FA-B17E-08DAEA7D6B9D}"/>
              </a:ext>
            </a:extLst>
          </p:cNvPr>
          <p:cNvGrpSpPr/>
          <p:nvPr/>
        </p:nvGrpSpPr>
        <p:grpSpPr>
          <a:xfrm>
            <a:off x="10497853" y="3139317"/>
            <a:ext cx="941300" cy="926494"/>
            <a:chOff x="683520" y="3694611"/>
            <a:chExt cx="666398" cy="655916"/>
          </a:xfrm>
        </p:grpSpPr>
        <p:grpSp>
          <p:nvGrpSpPr>
            <p:cNvPr id="223" name="Gruppieren 222">
              <a:extLst>
                <a:ext uri="{FF2B5EF4-FFF2-40B4-BE49-F238E27FC236}">
                  <a16:creationId xmlns:a16="http://schemas.microsoft.com/office/drawing/2014/main" id="{54D722D7-2A17-4527-BF54-9189E4B51BC3}"/>
                </a:ext>
              </a:extLst>
            </p:cNvPr>
            <p:cNvGrpSpPr/>
            <p:nvPr/>
          </p:nvGrpSpPr>
          <p:grpSpPr>
            <a:xfrm>
              <a:off x="721517" y="3694611"/>
              <a:ext cx="566048" cy="489904"/>
              <a:chOff x="8481872" y="3373079"/>
              <a:chExt cx="1050591" cy="909266"/>
            </a:xfrm>
          </p:grpSpPr>
          <p:pic>
            <p:nvPicPr>
              <p:cNvPr id="225" name="Grafik 20">
                <a:hlinkClick r:id="rId15" action="ppaction://hlinksldjump"/>
                <a:extLst>
                  <a:ext uri="{FF2B5EF4-FFF2-40B4-BE49-F238E27FC236}">
                    <a16:creationId xmlns:a16="http://schemas.microsoft.com/office/drawing/2014/main" id="{C37656F4-A72F-4EA6-8295-B30507E5B07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63770" y="3422356"/>
                <a:ext cx="731984" cy="777278"/>
              </a:xfrm>
              <a:prstGeom prst="rect">
                <a:avLst/>
              </a:prstGeom>
            </p:spPr>
          </p:pic>
          <p:sp>
            <p:nvSpPr>
              <p:cNvPr id="226" name="Sechseck 82">
                <a:extLst>
                  <a:ext uri="{FF2B5EF4-FFF2-40B4-BE49-F238E27FC236}">
                    <a16:creationId xmlns:a16="http://schemas.microsoft.com/office/drawing/2014/main" id="{8FB9AC42-DAE7-4BE4-8352-DA5483B0C0ED}"/>
                  </a:ext>
                </a:extLst>
              </p:cNvPr>
              <p:cNvSpPr/>
              <p:nvPr/>
            </p:nvSpPr>
            <p:spPr bwMode="gray">
              <a:xfrm>
                <a:off x="8481872" y="3373079"/>
                <a:ext cx="1050591" cy="909266"/>
              </a:xfrm>
              <a:prstGeom prst="hexagon">
                <a:avLst/>
              </a:prstGeom>
              <a:noFill/>
              <a:ln w="12700">
                <a:solidFill>
                  <a:schemeClr val="accent1">
                    <a:lumMod val="40000"/>
                    <a:lumOff val="60000"/>
                  </a:schemeClr>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en-GB" sz="1427" b="1" dirty="0">
                  <a:solidFill>
                    <a:schemeClr val="tx1"/>
                  </a:solidFill>
                  <a:latin typeface="+mj-lt"/>
                </a:endParaRPr>
              </a:p>
            </p:txBody>
          </p:sp>
        </p:grpSp>
        <p:sp>
          <p:nvSpPr>
            <p:cNvPr id="224" name="Textfeld 223">
              <a:extLst>
                <a:ext uri="{FF2B5EF4-FFF2-40B4-BE49-F238E27FC236}">
                  <a16:creationId xmlns:a16="http://schemas.microsoft.com/office/drawing/2014/main" id="{DBD0541F-54DC-4083-BC0E-8ABD72E6C202}"/>
                </a:ext>
              </a:extLst>
            </p:cNvPr>
            <p:cNvSpPr txBox="1"/>
            <p:nvPr/>
          </p:nvSpPr>
          <p:spPr>
            <a:xfrm>
              <a:off x="683520" y="4170754"/>
              <a:ext cx="666398" cy="179773"/>
            </a:xfrm>
            <a:prstGeom prst="rect">
              <a:avLst/>
            </a:prstGeom>
            <a:noFill/>
          </p:spPr>
          <p:txBody>
            <a:bodyPr wrap="none" rtlCol="0">
              <a:spAutoFit/>
            </a:bodyPr>
            <a:lstStyle/>
            <a:p>
              <a:pPr algn="ctr"/>
              <a:r>
                <a:rPr lang="en-GB" sz="1019" b="1"/>
                <a:t>Smartenance</a:t>
              </a:r>
              <a:endParaRPr lang="en-GB" sz="611" b="1" dirty="0"/>
            </a:p>
          </p:txBody>
        </p:sp>
      </p:grpSp>
      <p:pic>
        <p:nvPicPr>
          <p:cNvPr id="9" name="Grafik 8">
            <a:extLst>
              <a:ext uri="{FF2B5EF4-FFF2-40B4-BE49-F238E27FC236}">
                <a16:creationId xmlns:a16="http://schemas.microsoft.com/office/drawing/2014/main" id="{F4B7B0DD-9C35-479D-A053-9C9B2AA16EF9}"/>
              </a:ext>
            </a:extLst>
          </p:cNvPr>
          <p:cNvPicPr>
            <a:picLocks noChangeAspect="1"/>
          </p:cNvPicPr>
          <p:nvPr/>
        </p:nvPicPr>
        <p:blipFill>
          <a:blip r:embed="rId18"/>
          <a:stretch>
            <a:fillRect/>
          </a:stretch>
        </p:blipFill>
        <p:spPr>
          <a:xfrm>
            <a:off x="7878579" y="4020639"/>
            <a:ext cx="579029" cy="757665"/>
          </a:xfrm>
          <a:prstGeom prst="rect">
            <a:avLst/>
          </a:prstGeom>
        </p:spPr>
      </p:pic>
      <p:pic>
        <p:nvPicPr>
          <p:cNvPr id="10" name="Grafik 9">
            <a:extLst>
              <a:ext uri="{FF2B5EF4-FFF2-40B4-BE49-F238E27FC236}">
                <a16:creationId xmlns:a16="http://schemas.microsoft.com/office/drawing/2014/main" id="{B2527D68-879D-4CCF-8333-F80A88CFA5EB}"/>
              </a:ext>
            </a:extLst>
          </p:cNvPr>
          <p:cNvPicPr>
            <a:picLocks noChangeAspect="1"/>
          </p:cNvPicPr>
          <p:nvPr/>
        </p:nvPicPr>
        <p:blipFill>
          <a:blip r:embed="rId19"/>
          <a:stretch>
            <a:fillRect/>
          </a:stretch>
        </p:blipFill>
        <p:spPr>
          <a:xfrm>
            <a:off x="8371451" y="3512542"/>
            <a:ext cx="579029" cy="710887"/>
          </a:xfrm>
          <a:prstGeom prst="rect">
            <a:avLst/>
          </a:prstGeom>
        </p:spPr>
      </p:pic>
      <p:pic>
        <p:nvPicPr>
          <p:cNvPr id="14" name="Grafik 13">
            <a:extLst>
              <a:ext uri="{FF2B5EF4-FFF2-40B4-BE49-F238E27FC236}">
                <a16:creationId xmlns:a16="http://schemas.microsoft.com/office/drawing/2014/main" id="{A09AEE27-86C6-4DC0-B568-659F0E1AA8B3}"/>
              </a:ext>
            </a:extLst>
          </p:cNvPr>
          <p:cNvPicPr>
            <a:picLocks noChangeAspect="1"/>
          </p:cNvPicPr>
          <p:nvPr/>
        </p:nvPicPr>
        <p:blipFill>
          <a:blip r:embed="rId20"/>
          <a:stretch>
            <a:fillRect/>
          </a:stretch>
        </p:blipFill>
        <p:spPr>
          <a:xfrm>
            <a:off x="7402975" y="3485316"/>
            <a:ext cx="579029" cy="767978"/>
          </a:xfrm>
          <a:prstGeom prst="rect">
            <a:avLst/>
          </a:prstGeom>
        </p:spPr>
      </p:pic>
      <p:sp>
        <p:nvSpPr>
          <p:cNvPr id="256" name="Pfeil: nach rechts 255">
            <a:extLst>
              <a:ext uri="{FF2B5EF4-FFF2-40B4-BE49-F238E27FC236}">
                <a16:creationId xmlns:a16="http://schemas.microsoft.com/office/drawing/2014/main" id="{3CBA17FA-783F-4895-8012-138AFFB61F59}"/>
              </a:ext>
            </a:extLst>
          </p:cNvPr>
          <p:cNvSpPr/>
          <p:nvPr/>
        </p:nvSpPr>
        <p:spPr>
          <a:xfrm>
            <a:off x="10189284" y="3336597"/>
            <a:ext cx="279607" cy="300584"/>
          </a:xfrm>
          <a:prstGeom prst="rightArrow">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bg1">
                  <a:lumMod val="50000"/>
                </a:schemeClr>
              </a:solidFill>
            </a:endParaRPr>
          </a:p>
        </p:txBody>
      </p:sp>
      <p:grpSp>
        <p:nvGrpSpPr>
          <p:cNvPr id="15" name="Gruppieren 14">
            <a:extLst>
              <a:ext uri="{FF2B5EF4-FFF2-40B4-BE49-F238E27FC236}">
                <a16:creationId xmlns:a16="http://schemas.microsoft.com/office/drawing/2014/main" id="{433440ED-E1AF-4789-8224-47251746336A}"/>
              </a:ext>
            </a:extLst>
          </p:cNvPr>
          <p:cNvGrpSpPr/>
          <p:nvPr/>
        </p:nvGrpSpPr>
        <p:grpSpPr>
          <a:xfrm>
            <a:off x="511720" y="3240591"/>
            <a:ext cx="2054545" cy="2900531"/>
            <a:chOff x="776072" y="3168828"/>
            <a:chExt cx="2016022" cy="2846146"/>
          </a:xfrm>
        </p:grpSpPr>
        <p:grpSp>
          <p:nvGrpSpPr>
            <p:cNvPr id="7" name="Gruppieren 6">
              <a:extLst>
                <a:ext uri="{FF2B5EF4-FFF2-40B4-BE49-F238E27FC236}">
                  <a16:creationId xmlns:a16="http://schemas.microsoft.com/office/drawing/2014/main" id="{F590DD3B-B78A-481E-A73A-A70DB14B3B04}"/>
                </a:ext>
              </a:extLst>
            </p:cNvPr>
            <p:cNvGrpSpPr/>
            <p:nvPr/>
          </p:nvGrpSpPr>
          <p:grpSpPr>
            <a:xfrm>
              <a:off x="776072" y="3357712"/>
              <a:ext cx="897236" cy="2566605"/>
              <a:chOff x="1368355" y="5863341"/>
              <a:chExt cx="897236" cy="2566605"/>
            </a:xfrm>
          </p:grpSpPr>
          <p:grpSp>
            <p:nvGrpSpPr>
              <p:cNvPr id="148" name="Gruppieren 147">
                <a:extLst>
                  <a:ext uri="{FF2B5EF4-FFF2-40B4-BE49-F238E27FC236}">
                    <a16:creationId xmlns:a16="http://schemas.microsoft.com/office/drawing/2014/main" id="{5E9E005E-A35C-4E92-974C-2ADAAAE84D91}"/>
                  </a:ext>
                </a:extLst>
              </p:cNvPr>
              <p:cNvGrpSpPr/>
              <p:nvPr/>
            </p:nvGrpSpPr>
            <p:grpSpPr>
              <a:xfrm>
                <a:off x="1368355" y="5864563"/>
                <a:ext cx="897236" cy="2565383"/>
                <a:chOff x="2094706" y="5404542"/>
                <a:chExt cx="897236" cy="2565383"/>
              </a:xfrm>
            </p:grpSpPr>
            <p:grpSp>
              <p:nvGrpSpPr>
                <p:cNvPr id="135" name="Gruppieren 134">
                  <a:extLst>
                    <a:ext uri="{FF2B5EF4-FFF2-40B4-BE49-F238E27FC236}">
                      <a16:creationId xmlns:a16="http://schemas.microsoft.com/office/drawing/2014/main" id="{28FD0AF8-08CF-4AD6-A478-FD27F3E1134A}"/>
                    </a:ext>
                  </a:extLst>
                </p:cNvPr>
                <p:cNvGrpSpPr/>
                <p:nvPr/>
              </p:nvGrpSpPr>
              <p:grpSpPr>
                <a:xfrm>
                  <a:off x="2094706" y="5404542"/>
                  <a:ext cx="897236" cy="2565383"/>
                  <a:chOff x="2005058" y="5367356"/>
                  <a:chExt cx="897236" cy="2565383"/>
                </a:xfrm>
              </p:grpSpPr>
              <p:sp>
                <p:nvSpPr>
                  <p:cNvPr id="117" name="Rechteck 116">
                    <a:extLst>
                      <a:ext uri="{FF2B5EF4-FFF2-40B4-BE49-F238E27FC236}">
                        <a16:creationId xmlns:a16="http://schemas.microsoft.com/office/drawing/2014/main" id="{DFA7C87B-D4FC-4FF8-B3CD-9072B620F134}"/>
                      </a:ext>
                    </a:extLst>
                  </p:cNvPr>
                  <p:cNvSpPr/>
                  <p:nvPr/>
                </p:nvSpPr>
                <p:spPr>
                  <a:xfrm>
                    <a:off x="2314397" y="5367356"/>
                    <a:ext cx="587897" cy="2565383"/>
                  </a:xfrm>
                  <a:prstGeom prst="rect">
                    <a:avLst/>
                  </a:prstGeom>
                  <a:solidFill>
                    <a:schemeClr val="bg1">
                      <a:lumMod val="95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11" b="1" dirty="0">
                      <a:solidFill>
                        <a:schemeClr val="accent1">
                          <a:lumMod val="60000"/>
                          <a:lumOff val="40000"/>
                        </a:schemeClr>
                      </a:solidFill>
                    </a:endParaRPr>
                  </a:p>
                </p:txBody>
              </p:sp>
              <p:grpSp>
                <p:nvGrpSpPr>
                  <p:cNvPr id="55" name="Gruppieren 54">
                    <a:extLst>
                      <a:ext uri="{FF2B5EF4-FFF2-40B4-BE49-F238E27FC236}">
                        <a16:creationId xmlns:a16="http://schemas.microsoft.com/office/drawing/2014/main" id="{D9FB4E51-1355-47E4-9A18-47A7A0C96581}"/>
                      </a:ext>
                    </a:extLst>
                  </p:cNvPr>
                  <p:cNvGrpSpPr/>
                  <p:nvPr/>
                </p:nvGrpSpPr>
                <p:grpSpPr>
                  <a:xfrm>
                    <a:off x="2005058" y="5423907"/>
                    <a:ext cx="860717" cy="1985970"/>
                    <a:chOff x="3480263" y="5165047"/>
                    <a:chExt cx="1971909" cy="4549875"/>
                  </a:xfrm>
                </p:grpSpPr>
                <p:grpSp>
                  <p:nvGrpSpPr>
                    <p:cNvPr id="56" name="Gruppieren 55">
                      <a:extLst>
                        <a:ext uri="{FF2B5EF4-FFF2-40B4-BE49-F238E27FC236}">
                          <a16:creationId xmlns:a16="http://schemas.microsoft.com/office/drawing/2014/main" id="{5BAE9391-1E25-4DB7-96C4-47AFCE485F83}"/>
                        </a:ext>
                      </a:extLst>
                    </p:cNvPr>
                    <p:cNvGrpSpPr/>
                    <p:nvPr/>
                  </p:nvGrpSpPr>
                  <p:grpSpPr>
                    <a:xfrm>
                      <a:off x="3480263" y="5165047"/>
                      <a:ext cx="1805181" cy="2330495"/>
                      <a:chOff x="2338387" y="4495800"/>
                      <a:chExt cx="3575846" cy="4616427"/>
                    </a:xfrm>
                  </p:grpSpPr>
                  <p:pic>
                    <p:nvPicPr>
                      <p:cNvPr id="63" name="Picture 2" descr="Bildergebnis fÃ¼r index msachine">
                        <a:extLst>
                          <a:ext uri="{FF2B5EF4-FFF2-40B4-BE49-F238E27FC236}">
                            <a16:creationId xmlns:a16="http://schemas.microsoft.com/office/drawing/2014/main" id="{844E698F-B359-4B1D-B1AD-8608AF63E286}"/>
                          </a:ext>
                        </a:extLst>
                      </p:cNvPr>
                      <p:cNvPicPr>
                        <a:picLocks noChangeAspect="1" noChangeArrowheads="1"/>
                      </p:cNvPicPr>
                      <p:nvPr/>
                    </p:nvPicPr>
                    <p:blipFill rotWithShape="1">
                      <a:blip r:embed="rId21"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3985417" y="8005643"/>
                        <a:ext cx="1928816" cy="1106584"/>
                      </a:xfrm>
                      <a:prstGeom prst="rect">
                        <a:avLst/>
                      </a:prstGeom>
                      <a:noFill/>
                      <a:extLst>
                        <a:ext uri="{909E8E84-426E-40DD-AFC4-6F175D3DCCD1}">
                          <a14:hiddenFill xmlns:a14="http://schemas.microsoft.com/office/drawing/2010/main">
                            <a:solidFill>
                              <a:srgbClr val="FFFFFF"/>
                            </a:solidFill>
                          </a14:hiddenFill>
                        </a:ext>
                      </a:extLst>
                    </p:spPr>
                  </p:pic>
                  <p:sp>
                    <p:nvSpPr>
                      <p:cNvPr id="64" name="Rechteck 63">
                        <a:extLst>
                          <a:ext uri="{FF2B5EF4-FFF2-40B4-BE49-F238E27FC236}">
                            <a16:creationId xmlns:a16="http://schemas.microsoft.com/office/drawing/2014/main" id="{138E6BE9-F21C-4AB2-9076-1E2F14B38E2A}"/>
                          </a:ext>
                        </a:extLst>
                      </p:cNvPr>
                      <p:cNvSpPr/>
                      <p:nvPr/>
                    </p:nvSpPr>
                    <p:spPr>
                      <a:xfrm>
                        <a:off x="2338387" y="4495800"/>
                        <a:ext cx="91981" cy="666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65" fontAlgn="base">
                          <a:spcBef>
                            <a:spcPct val="0"/>
                          </a:spcBef>
                          <a:spcAft>
                            <a:spcPct val="0"/>
                          </a:spcAft>
                          <a:defRPr/>
                        </a:pPr>
                        <a:endParaRPr lang="en-GB" sz="1834" dirty="0">
                          <a:solidFill>
                            <a:srgbClr val="FFFFFF"/>
                          </a:solidFill>
                          <a:latin typeface="MetaPlusLF"/>
                        </a:endParaRPr>
                      </a:p>
                    </p:txBody>
                  </p:sp>
                </p:grpSp>
                <p:pic>
                  <p:nvPicPr>
                    <p:cNvPr id="57" name="Grafik 56">
                      <a:extLst>
                        <a:ext uri="{FF2B5EF4-FFF2-40B4-BE49-F238E27FC236}">
                          <a16:creationId xmlns:a16="http://schemas.microsoft.com/office/drawing/2014/main" id="{8CBDAA79-731A-422E-B283-794EFB4A13D1}"/>
                        </a:ext>
                      </a:extLst>
                    </p:cNvPr>
                    <p:cNvPicPr>
                      <a:picLocks noChangeAspect="1"/>
                    </p:cNvPicPr>
                    <p:nvPr/>
                  </p:nvPicPr>
                  <p:blipFill>
                    <a:blip r:embed="rId22"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06394" y="8279224"/>
                      <a:ext cx="447844" cy="675729"/>
                    </a:xfrm>
                    <a:prstGeom prst="rect">
                      <a:avLst/>
                    </a:prstGeom>
                  </p:spPr>
                </p:pic>
                <p:pic>
                  <p:nvPicPr>
                    <p:cNvPr id="58" name="Picture 8" descr="Bildergebnis für vtem motion terminal">
                      <a:extLst>
                        <a:ext uri="{FF2B5EF4-FFF2-40B4-BE49-F238E27FC236}">
                          <a16:creationId xmlns:a16="http://schemas.microsoft.com/office/drawing/2014/main" id="{B7239FA2-2813-4A70-A36E-ECCBD48DC782}"/>
                        </a:ext>
                      </a:extLst>
                    </p:cNvPr>
                    <p:cNvPicPr>
                      <a:picLocks noChangeAspect="1" noChangeArrowheads="1"/>
                    </p:cNvPicPr>
                    <p:nvPr/>
                  </p:nvPicPr>
                  <p:blipFill>
                    <a:blip r:embed="rId23"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50353" y="7684407"/>
                      <a:ext cx="1201819" cy="67602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Drucksensoren SPAW">
                      <a:extLst>
                        <a:ext uri="{FF2B5EF4-FFF2-40B4-BE49-F238E27FC236}">
                          <a16:creationId xmlns:a16="http://schemas.microsoft.com/office/drawing/2014/main" id="{E3C562C6-D4C8-4065-95F6-DA2BC7DFA9CB}"/>
                        </a:ext>
                      </a:extLst>
                    </p:cNvPr>
                    <p:cNvPicPr>
                      <a:picLocks noChangeAspect="1" noChangeArrowheads="1"/>
                    </p:cNvPicPr>
                    <p:nvPr/>
                  </p:nvPicPr>
                  <p:blipFill>
                    <a:blip r:embed="rId2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67877" y="9087396"/>
                      <a:ext cx="627525" cy="6275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Bildergebnis für roboter kuka">
                      <a:extLst>
                        <a:ext uri="{FF2B5EF4-FFF2-40B4-BE49-F238E27FC236}">
                          <a16:creationId xmlns:a16="http://schemas.microsoft.com/office/drawing/2014/main" id="{F411F499-DA04-440A-9BC7-534680C6FF0D}"/>
                        </a:ext>
                      </a:extLst>
                    </p:cNvPr>
                    <p:cNvPicPr>
                      <a:picLocks noChangeAspect="1" noChangeArrowheads="1"/>
                    </p:cNvPicPr>
                    <p:nvPr/>
                  </p:nvPicPr>
                  <p:blipFill>
                    <a:blip r:embed="rId25"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67877" y="5895208"/>
                      <a:ext cx="724879" cy="72487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7" name="Textfeld 136">
                  <a:extLst>
                    <a:ext uri="{FF2B5EF4-FFF2-40B4-BE49-F238E27FC236}">
                      <a16:creationId xmlns:a16="http://schemas.microsoft.com/office/drawing/2014/main" id="{46AAF608-F233-4CF2-8686-6AAC49FA4E7B}"/>
                    </a:ext>
                  </a:extLst>
                </p:cNvPr>
                <p:cNvSpPr txBox="1"/>
                <p:nvPr/>
              </p:nvSpPr>
              <p:spPr>
                <a:xfrm>
                  <a:off x="2501666" y="7492594"/>
                  <a:ext cx="382932" cy="343299"/>
                </a:xfrm>
                <a:prstGeom prst="rect">
                  <a:avLst/>
                </a:prstGeom>
                <a:noFill/>
              </p:spPr>
              <p:txBody>
                <a:bodyPr wrap="square" rtlCol="0">
                  <a:spAutoFit/>
                </a:bodyPr>
                <a:lstStyle/>
                <a:p>
                  <a:r>
                    <a:rPr lang="en-GB" sz="1631">
                      <a:solidFill>
                        <a:schemeClr val="accent1">
                          <a:lumMod val="60000"/>
                          <a:lumOff val="40000"/>
                        </a:schemeClr>
                      </a:solidFill>
                    </a:rPr>
                    <a:t>…</a:t>
                  </a:r>
                  <a:endParaRPr lang="en-GB" sz="1631" dirty="0">
                    <a:solidFill>
                      <a:schemeClr val="accent1">
                        <a:lumMod val="60000"/>
                        <a:lumOff val="40000"/>
                      </a:schemeClr>
                    </a:solidFill>
                  </a:endParaRPr>
                </a:p>
              </p:txBody>
            </p:sp>
          </p:grpSp>
          <p:pic>
            <p:nvPicPr>
              <p:cNvPr id="199" name="Grafik 8" descr="Ein Bild, das Screenshot, Computer, Straße enthält.&#10;&#10;Automatisch generierte Beschreibung">
                <a:extLst>
                  <a:ext uri="{FF2B5EF4-FFF2-40B4-BE49-F238E27FC236}">
                    <a16:creationId xmlns:a16="http://schemas.microsoft.com/office/drawing/2014/main" id="{86B950CE-252B-400E-AC0F-EC79D9E82974}"/>
                  </a:ext>
                </a:extLst>
              </p:cNvPr>
              <p:cNvPicPr>
                <a:picLocks noChangeAspect="1"/>
              </p:cNvPicPr>
              <p:nvPr/>
            </p:nvPicPr>
            <p:blipFill rotWithShape="1">
              <a:blip r:embed="rId26">
                <a:duotone>
                  <a:prstClr val="black"/>
                  <a:schemeClr val="tx2">
                    <a:tint val="45000"/>
                    <a:satMod val="400000"/>
                  </a:schemeClr>
                </a:duotone>
                <a:extLst>
                  <a:ext uri="{28A0092B-C50C-407E-A947-70E740481C1C}">
                    <a14:useLocalDpi xmlns:a14="http://schemas.microsoft.com/office/drawing/2010/main" val="0"/>
                  </a:ext>
                </a:extLst>
              </a:blip>
              <a:srcRect l="-15357"/>
              <a:stretch/>
            </p:blipFill>
            <p:spPr>
              <a:xfrm>
                <a:off x="1756414" y="5863341"/>
                <a:ext cx="396135" cy="409383"/>
              </a:xfrm>
              <a:prstGeom prst="rect">
                <a:avLst/>
              </a:prstGeom>
            </p:spPr>
          </p:pic>
        </p:grpSp>
        <p:sp>
          <p:nvSpPr>
            <p:cNvPr id="65" name="Rechteck 64">
              <a:extLst>
                <a:ext uri="{FF2B5EF4-FFF2-40B4-BE49-F238E27FC236}">
                  <a16:creationId xmlns:a16="http://schemas.microsoft.com/office/drawing/2014/main" id="{670A81A7-FED3-4113-8FD3-DE1F62FE2A7D}"/>
                </a:ext>
              </a:extLst>
            </p:cNvPr>
            <p:cNvSpPr/>
            <p:nvPr/>
          </p:nvSpPr>
          <p:spPr>
            <a:xfrm>
              <a:off x="1600088" y="3168828"/>
              <a:ext cx="1192006" cy="2846146"/>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713" dirty="0">
                <a:solidFill>
                  <a:schemeClr val="accent1">
                    <a:lumMod val="50000"/>
                  </a:schemeClr>
                </a:solidFill>
              </a:endParaRPr>
            </a:p>
          </p:txBody>
        </p:sp>
        <p:grpSp>
          <p:nvGrpSpPr>
            <p:cNvPr id="5" name="Gruppieren 4">
              <a:extLst>
                <a:ext uri="{FF2B5EF4-FFF2-40B4-BE49-F238E27FC236}">
                  <a16:creationId xmlns:a16="http://schemas.microsoft.com/office/drawing/2014/main" id="{901C8DBB-9350-4758-9DF1-B1B4C281515A}"/>
                </a:ext>
              </a:extLst>
            </p:cNvPr>
            <p:cNvGrpSpPr/>
            <p:nvPr/>
          </p:nvGrpSpPr>
          <p:grpSpPr>
            <a:xfrm>
              <a:off x="1785522" y="3701729"/>
              <a:ext cx="895311" cy="1190043"/>
              <a:chOff x="2410343" y="5135951"/>
              <a:chExt cx="895311" cy="1190043"/>
            </a:xfrm>
          </p:grpSpPr>
          <p:sp>
            <p:nvSpPr>
              <p:cNvPr id="92" name="Rechteck 91">
                <a:extLst>
                  <a:ext uri="{FF2B5EF4-FFF2-40B4-BE49-F238E27FC236}">
                    <a16:creationId xmlns:a16="http://schemas.microsoft.com/office/drawing/2014/main" id="{6A447EC0-0739-43E5-A136-9C96FB52A7E1}"/>
                  </a:ext>
                </a:extLst>
              </p:cNvPr>
              <p:cNvSpPr/>
              <p:nvPr/>
            </p:nvSpPr>
            <p:spPr>
              <a:xfrm>
                <a:off x="2414109" y="5135951"/>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OPC-UA</a:t>
                </a:r>
                <a:endParaRPr lang="en-GB" sz="611" b="1" dirty="0">
                  <a:solidFill>
                    <a:schemeClr val="tx1"/>
                  </a:solidFill>
                </a:endParaRPr>
              </a:p>
            </p:txBody>
          </p:sp>
          <p:sp>
            <p:nvSpPr>
              <p:cNvPr id="93" name="Rechteck 92">
                <a:extLst>
                  <a:ext uri="{FF2B5EF4-FFF2-40B4-BE49-F238E27FC236}">
                    <a16:creationId xmlns:a16="http://schemas.microsoft.com/office/drawing/2014/main" id="{CDC06EC9-31CA-48EE-92B4-0C81585B0B0D}"/>
                  </a:ext>
                </a:extLst>
              </p:cNvPr>
              <p:cNvSpPr/>
              <p:nvPr/>
            </p:nvSpPr>
            <p:spPr>
              <a:xfrm>
                <a:off x="2413053" y="5767486"/>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S7 Prot</a:t>
                </a:r>
                <a:endParaRPr lang="en-GB" sz="611" b="1" dirty="0">
                  <a:solidFill>
                    <a:schemeClr val="tx1"/>
                  </a:solidFill>
                </a:endParaRPr>
              </a:p>
            </p:txBody>
          </p:sp>
          <p:sp>
            <p:nvSpPr>
              <p:cNvPr id="94" name="Rechteck 93">
                <a:extLst>
                  <a:ext uri="{FF2B5EF4-FFF2-40B4-BE49-F238E27FC236}">
                    <a16:creationId xmlns:a16="http://schemas.microsoft.com/office/drawing/2014/main" id="{1F049944-74D9-41EE-A64F-8F7FF5E6136D}"/>
                  </a:ext>
                </a:extLst>
              </p:cNvPr>
              <p:cNvSpPr/>
              <p:nvPr/>
            </p:nvSpPr>
            <p:spPr>
              <a:xfrm>
                <a:off x="2891476" y="5767486"/>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FINS</a:t>
                </a:r>
                <a:endParaRPr lang="en-GB" sz="611" b="1" dirty="0">
                  <a:solidFill>
                    <a:schemeClr val="tx1"/>
                  </a:solidFill>
                </a:endParaRPr>
              </a:p>
            </p:txBody>
          </p:sp>
          <p:sp>
            <p:nvSpPr>
              <p:cNvPr id="114" name="Rechteck 113">
                <a:extLst>
                  <a:ext uri="{FF2B5EF4-FFF2-40B4-BE49-F238E27FC236}">
                    <a16:creationId xmlns:a16="http://schemas.microsoft.com/office/drawing/2014/main" id="{A2B07BE0-21FB-4FC4-B24D-077198499CDF}"/>
                  </a:ext>
                </a:extLst>
              </p:cNvPr>
              <p:cNvSpPr/>
              <p:nvPr/>
            </p:nvSpPr>
            <p:spPr>
              <a:xfrm>
                <a:off x="2413298" y="6082154"/>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Mod</a:t>
                </a:r>
              </a:p>
              <a:p>
                <a:pPr algn="ctr"/>
                <a:r>
                  <a:rPr lang="en-GB" sz="611" b="1">
                    <a:solidFill>
                      <a:schemeClr val="tx1"/>
                    </a:solidFill>
                  </a:rPr>
                  <a:t>bus</a:t>
                </a:r>
                <a:endParaRPr lang="en-GB" sz="611" b="1" dirty="0">
                  <a:solidFill>
                    <a:schemeClr val="tx1"/>
                  </a:solidFill>
                </a:endParaRPr>
              </a:p>
            </p:txBody>
          </p:sp>
          <p:sp>
            <p:nvSpPr>
              <p:cNvPr id="115" name="Rechteck 114">
                <a:extLst>
                  <a:ext uri="{FF2B5EF4-FFF2-40B4-BE49-F238E27FC236}">
                    <a16:creationId xmlns:a16="http://schemas.microsoft.com/office/drawing/2014/main" id="{5752B5FC-2255-494A-ADC4-5C3D377298E6}"/>
                  </a:ext>
                </a:extLst>
              </p:cNvPr>
              <p:cNvSpPr/>
              <p:nvPr/>
            </p:nvSpPr>
            <p:spPr>
              <a:xfrm>
                <a:off x="2410343" y="5450619"/>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Festo Prot.</a:t>
                </a:r>
                <a:endParaRPr lang="en-GB" sz="611" b="1" dirty="0">
                  <a:solidFill>
                    <a:schemeClr val="tx1"/>
                  </a:solidFill>
                </a:endParaRPr>
              </a:p>
            </p:txBody>
          </p:sp>
          <p:sp>
            <p:nvSpPr>
              <p:cNvPr id="116" name="Rechteck 115">
                <a:extLst>
                  <a:ext uri="{FF2B5EF4-FFF2-40B4-BE49-F238E27FC236}">
                    <a16:creationId xmlns:a16="http://schemas.microsoft.com/office/drawing/2014/main" id="{C1C4F35D-1203-4632-9729-3922A04EBA9E}"/>
                  </a:ext>
                </a:extLst>
              </p:cNvPr>
              <p:cNvSpPr/>
              <p:nvPr/>
            </p:nvSpPr>
            <p:spPr>
              <a:xfrm>
                <a:off x="2885538" y="6082154"/>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 . .</a:t>
                </a:r>
                <a:endParaRPr lang="en-GB" sz="611" b="1" dirty="0">
                  <a:solidFill>
                    <a:schemeClr val="tx1"/>
                  </a:solidFill>
                </a:endParaRPr>
              </a:p>
            </p:txBody>
          </p:sp>
          <p:sp>
            <p:nvSpPr>
              <p:cNvPr id="216" name="Rechteck 215">
                <a:extLst>
                  <a:ext uri="{FF2B5EF4-FFF2-40B4-BE49-F238E27FC236}">
                    <a16:creationId xmlns:a16="http://schemas.microsoft.com/office/drawing/2014/main" id="{3B13CFD5-95EA-4120-BF8F-442C69D43D4B}"/>
                  </a:ext>
                </a:extLst>
              </p:cNvPr>
              <p:cNvSpPr/>
              <p:nvPr/>
            </p:nvSpPr>
            <p:spPr>
              <a:xfrm>
                <a:off x="2901235" y="5135994"/>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HTTP</a:t>
                </a:r>
                <a:endParaRPr lang="en-GB" sz="611" b="1" dirty="0">
                  <a:solidFill>
                    <a:schemeClr val="tx1"/>
                  </a:solidFill>
                </a:endParaRPr>
              </a:p>
            </p:txBody>
          </p:sp>
          <p:sp>
            <p:nvSpPr>
              <p:cNvPr id="217" name="Rechteck 216">
                <a:extLst>
                  <a:ext uri="{FF2B5EF4-FFF2-40B4-BE49-F238E27FC236}">
                    <a16:creationId xmlns:a16="http://schemas.microsoft.com/office/drawing/2014/main" id="{0CA12CE7-78D7-47D6-9445-8ACA4C835B0B}"/>
                  </a:ext>
                </a:extLst>
              </p:cNvPr>
              <p:cNvSpPr/>
              <p:nvPr/>
            </p:nvSpPr>
            <p:spPr>
              <a:xfrm>
                <a:off x="2897469" y="5450662"/>
                <a:ext cx="404419" cy="2438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611" b="1">
                    <a:solidFill>
                      <a:schemeClr val="tx1"/>
                    </a:solidFill>
                  </a:rPr>
                  <a:t>MQTT</a:t>
                </a:r>
                <a:endParaRPr lang="en-GB" sz="611" b="1" dirty="0">
                  <a:solidFill>
                    <a:schemeClr val="tx1"/>
                  </a:solidFill>
                </a:endParaRPr>
              </a:p>
            </p:txBody>
          </p:sp>
        </p:grpSp>
        <p:grpSp>
          <p:nvGrpSpPr>
            <p:cNvPr id="202" name="Gruppieren 201">
              <a:extLst>
                <a:ext uri="{FF2B5EF4-FFF2-40B4-BE49-F238E27FC236}">
                  <a16:creationId xmlns:a16="http://schemas.microsoft.com/office/drawing/2014/main" id="{8957F253-D113-4553-8BE4-33977BB30416}"/>
                </a:ext>
              </a:extLst>
            </p:cNvPr>
            <p:cNvGrpSpPr/>
            <p:nvPr/>
          </p:nvGrpSpPr>
          <p:grpSpPr>
            <a:xfrm>
              <a:off x="1939298" y="5224134"/>
              <a:ext cx="519815" cy="510329"/>
              <a:chOff x="1134278" y="3586977"/>
              <a:chExt cx="2160000" cy="2120583"/>
            </a:xfrm>
          </p:grpSpPr>
          <p:pic>
            <p:nvPicPr>
              <p:cNvPr id="203" name="Grafik 202">
                <a:extLst>
                  <a:ext uri="{FF2B5EF4-FFF2-40B4-BE49-F238E27FC236}">
                    <a16:creationId xmlns:a16="http://schemas.microsoft.com/office/drawing/2014/main" id="{79B084D2-E1EC-497C-8F06-8281EB5842A1}"/>
                  </a:ext>
                </a:extLst>
              </p:cNvPr>
              <p:cNvPicPr>
                <a:picLocks noChangeAspect="1"/>
              </p:cNvPicPr>
              <p:nvPr/>
            </p:nvPicPr>
            <p:blipFill>
              <a:blip r:embed="rId27">
                <a:duotone>
                  <a:schemeClr val="accent2">
                    <a:shade val="45000"/>
                    <a:satMod val="135000"/>
                  </a:schemeClr>
                  <a:prstClr val="white"/>
                </a:duotone>
              </a:blip>
              <a:stretch>
                <a:fillRect/>
              </a:stretch>
            </p:blipFill>
            <p:spPr>
              <a:xfrm>
                <a:off x="1134278" y="3586977"/>
                <a:ext cx="2160000" cy="2120583"/>
              </a:xfrm>
              <a:prstGeom prst="rect">
                <a:avLst/>
              </a:prstGeom>
            </p:spPr>
          </p:pic>
          <p:sp>
            <p:nvSpPr>
              <p:cNvPr id="204" name="Rechteck 203">
                <a:extLst>
                  <a:ext uri="{FF2B5EF4-FFF2-40B4-BE49-F238E27FC236}">
                    <a16:creationId xmlns:a16="http://schemas.microsoft.com/office/drawing/2014/main" id="{235E283D-4AC7-43E1-9706-4C9FB56E7C52}"/>
                  </a:ext>
                </a:extLst>
              </p:cNvPr>
              <p:cNvSpPr/>
              <p:nvPr/>
            </p:nvSpPr>
            <p:spPr>
              <a:xfrm>
                <a:off x="1531976" y="4228159"/>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05" name="Rechteck 204">
                <a:extLst>
                  <a:ext uri="{FF2B5EF4-FFF2-40B4-BE49-F238E27FC236}">
                    <a16:creationId xmlns:a16="http://schemas.microsoft.com/office/drawing/2014/main" id="{3ABA44E3-6689-4884-BCE1-7C253CB23A86}"/>
                  </a:ext>
                </a:extLst>
              </p:cNvPr>
              <p:cNvSpPr/>
              <p:nvPr/>
            </p:nvSpPr>
            <p:spPr>
              <a:xfrm>
                <a:off x="1531976" y="4330163"/>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06" name="Rechteck 205">
                <a:extLst>
                  <a:ext uri="{FF2B5EF4-FFF2-40B4-BE49-F238E27FC236}">
                    <a16:creationId xmlns:a16="http://schemas.microsoft.com/office/drawing/2014/main" id="{A6C77FFC-15F4-4E36-AB56-51371CA869DA}"/>
                  </a:ext>
                </a:extLst>
              </p:cNvPr>
              <p:cNvSpPr/>
              <p:nvPr/>
            </p:nvSpPr>
            <p:spPr>
              <a:xfrm>
                <a:off x="1531977" y="4433374"/>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07" name="Rechteck 206">
                <a:extLst>
                  <a:ext uri="{FF2B5EF4-FFF2-40B4-BE49-F238E27FC236}">
                    <a16:creationId xmlns:a16="http://schemas.microsoft.com/office/drawing/2014/main" id="{C5FECC72-D37B-41D0-9CD8-1D996C2CB9C5}"/>
                  </a:ext>
                </a:extLst>
              </p:cNvPr>
              <p:cNvSpPr/>
              <p:nvPr/>
            </p:nvSpPr>
            <p:spPr>
              <a:xfrm>
                <a:off x="1531977" y="4531093"/>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08" name="Rechteck 207">
                <a:extLst>
                  <a:ext uri="{FF2B5EF4-FFF2-40B4-BE49-F238E27FC236}">
                    <a16:creationId xmlns:a16="http://schemas.microsoft.com/office/drawing/2014/main" id="{20556133-94EA-4D48-BA9B-C491BCD618E4}"/>
                  </a:ext>
                </a:extLst>
              </p:cNvPr>
              <p:cNvSpPr/>
              <p:nvPr/>
            </p:nvSpPr>
            <p:spPr>
              <a:xfrm>
                <a:off x="1531977" y="4634526"/>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09" name="Rechteck 208">
                <a:extLst>
                  <a:ext uri="{FF2B5EF4-FFF2-40B4-BE49-F238E27FC236}">
                    <a16:creationId xmlns:a16="http://schemas.microsoft.com/office/drawing/2014/main" id="{34E7AB7A-F9CE-4C92-8387-AD78FE9C9047}"/>
                  </a:ext>
                </a:extLst>
              </p:cNvPr>
              <p:cNvSpPr/>
              <p:nvPr/>
            </p:nvSpPr>
            <p:spPr>
              <a:xfrm>
                <a:off x="1531977" y="4740746"/>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10" name="Rechteck 209">
                <a:extLst>
                  <a:ext uri="{FF2B5EF4-FFF2-40B4-BE49-F238E27FC236}">
                    <a16:creationId xmlns:a16="http://schemas.microsoft.com/office/drawing/2014/main" id="{E2B2B33B-7F3C-40C9-87EA-3DCF66BDECB6}"/>
                  </a:ext>
                </a:extLst>
              </p:cNvPr>
              <p:cNvSpPr/>
              <p:nvPr/>
            </p:nvSpPr>
            <p:spPr>
              <a:xfrm>
                <a:off x="1531977" y="4839640"/>
                <a:ext cx="42632" cy="830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11" name="Ellipse 210">
                <a:extLst>
                  <a:ext uri="{FF2B5EF4-FFF2-40B4-BE49-F238E27FC236}">
                    <a16:creationId xmlns:a16="http://schemas.microsoft.com/office/drawing/2014/main" id="{24E29C79-E07F-4993-AFDA-0C55C7E62765}"/>
                  </a:ext>
                </a:extLst>
              </p:cNvPr>
              <p:cNvSpPr/>
              <p:nvPr/>
            </p:nvSpPr>
            <p:spPr>
              <a:xfrm>
                <a:off x="2346663" y="3769656"/>
                <a:ext cx="54000" cy="5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12" name="Ellipse 211">
                <a:extLst>
                  <a:ext uri="{FF2B5EF4-FFF2-40B4-BE49-F238E27FC236}">
                    <a16:creationId xmlns:a16="http://schemas.microsoft.com/office/drawing/2014/main" id="{5DD92E63-79C6-40E3-A417-1E86AC004143}"/>
                  </a:ext>
                </a:extLst>
              </p:cNvPr>
              <p:cNvSpPr/>
              <p:nvPr/>
            </p:nvSpPr>
            <p:spPr>
              <a:xfrm>
                <a:off x="2453017" y="3770757"/>
                <a:ext cx="54000" cy="54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13" name="Ellipse 212">
                <a:extLst>
                  <a:ext uri="{FF2B5EF4-FFF2-40B4-BE49-F238E27FC236}">
                    <a16:creationId xmlns:a16="http://schemas.microsoft.com/office/drawing/2014/main" id="{1D87CF8E-2E31-44AE-BD6A-27EC57E5D4A3}"/>
                  </a:ext>
                </a:extLst>
              </p:cNvPr>
              <p:cNvSpPr/>
              <p:nvPr/>
            </p:nvSpPr>
            <p:spPr>
              <a:xfrm>
                <a:off x="2346663" y="3972492"/>
                <a:ext cx="54000" cy="54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sp>
            <p:nvSpPr>
              <p:cNvPr id="214" name="Ellipse 213">
                <a:extLst>
                  <a:ext uri="{FF2B5EF4-FFF2-40B4-BE49-F238E27FC236}">
                    <a16:creationId xmlns:a16="http://schemas.microsoft.com/office/drawing/2014/main" id="{18163AC6-D7EE-42D5-ACC0-60DECFE72DC9}"/>
                  </a:ext>
                </a:extLst>
              </p:cNvPr>
              <p:cNvSpPr/>
              <p:nvPr/>
            </p:nvSpPr>
            <p:spPr>
              <a:xfrm>
                <a:off x="2346663" y="4075558"/>
                <a:ext cx="54000" cy="54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321">
                  <a:defRPr/>
                </a:pPr>
                <a:endParaRPr lang="en-GB" sz="1631" dirty="0">
                  <a:solidFill>
                    <a:srgbClr val="FFFFFF"/>
                  </a:solidFill>
                  <a:latin typeface="MetaPlusLF"/>
                </a:endParaRPr>
              </a:p>
            </p:txBody>
          </p:sp>
          <p:pic>
            <p:nvPicPr>
              <p:cNvPr id="215" name="Grafik 214">
                <a:extLst>
                  <a:ext uri="{FF2B5EF4-FFF2-40B4-BE49-F238E27FC236}">
                    <a16:creationId xmlns:a16="http://schemas.microsoft.com/office/drawing/2014/main" id="{BB7F9F47-C90A-4DA4-B086-9769785ABD67}"/>
                  </a:ext>
                </a:extLst>
              </p:cNvPr>
              <p:cNvPicPr>
                <a:picLocks noChangeAspect="1"/>
              </p:cNvPicPr>
              <p:nvPr/>
            </p:nvPicPr>
            <p:blipFill>
              <a:blip r:embed="rId28">
                <a:duotone>
                  <a:schemeClr val="accent2">
                    <a:shade val="45000"/>
                    <a:satMod val="135000"/>
                  </a:schemeClr>
                  <a:prstClr val="white"/>
                </a:duotone>
              </a:blip>
              <a:stretch>
                <a:fillRect/>
              </a:stretch>
            </p:blipFill>
            <p:spPr>
              <a:xfrm>
                <a:off x="2284659" y="5091604"/>
                <a:ext cx="367048" cy="382667"/>
              </a:xfrm>
              <a:prstGeom prst="rect">
                <a:avLst/>
              </a:prstGeom>
            </p:spPr>
          </p:pic>
        </p:grpSp>
        <p:sp>
          <p:nvSpPr>
            <p:cNvPr id="151" name="Textfeld 150">
              <a:extLst>
                <a:ext uri="{FF2B5EF4-FFF2-40B4-BE49-F238E27FC236}">
                  <a16:creationId xmlns:a16="http://schemas.microsoft.com/office/drawing/2014/main" id="{98CBBD9E-8AF4-4E43-8A0B-CE1692B0A6ED}"/>
                </a:ext>
              </a:extLst>
            </p:cNvPr>
            <p:cNvSpPr txBox="1"/>
            <p:nvPr/>
          </p:nvSpPr>
          <p:spPr>
            <a:xfrm>
              <a:off x="1735618" y="3180040"/>
              <a:ext cx="1009523" cy="343171"/>
            </a:xfrm>
            <a:prstGeom prst="rect">
              <a:avLst/>
            </a:prstGeom>
            <a:noFill/>
          </p:spPr>
          <p:txBody>
            <a:bodyPr wrap="square" rtlCol="0">
              <a:spAutoFit/>
            </a:bodyPr>
            <a:lstStyle/>
            <a:p>
              <a:pPr algn="r"/>
              <a:r>
                <a:rPr lang="en-GB" sz="815" b="1"/>
                <a:t>Festo AX Connectivity</a:t>
              </a:r>
              <a:endParaRPr lang="en-GB" sz="815" b="1" dirty="0"/>
            </a:p>
          </p:txBody>
        </p:sp>
      </p:grpSp>
      <p:grpSp>
        <p:nvGrpSpPr>
          <p:cNvPr id="257" name="Gruppieren 256">
            <a:extLst>
              <a:ext uri="{FF2B5EF4-FFF2-40B4-BE49-F238E27FC236}">
                <a16:creationId xmlns:a16="http://schemas.microsoft.com/office/drawing/2014/main" id="{C328DF63-43AB-4CFA-AF67-D901A2FDF278}"/>
              </a:ext>
            </a:extLst>
          </p:cNvPr>
          <p:cNvGrpSpPr/>
          <p:nvPr/>
        </p:nvGrpSpPr>
        <p:grpSpPr>
          <a:xfrm>
            <a:off x="2954831" y="4913362"/>
            <a:ext cx="1767346" cy="1467082"/>
            <a:chOff x="4070488" y="2787448"/>
            <a:chExt cx="1734208" cy="1439574"/>
          </a:xfrm>
        </p:grpSpPr>
        <p:sp>
          <p:nvSpPr>
            <p:cNvPr id="258" name="Rechteck 257">
              <a:extLst>
                <a:ext uri="{FF2B5EF4-FFF2-40B4-BE49-F238E27FC236}">
                  <a16:creationId xmlns:a16="http://schemas.microsoft.com/office/drawing/2014/main" id="{A887B458-504B-4DCD-A8E4-BFFB9B37F736}"/>
                </a:ext>
              </a:extLst>
            </p:cNvPr>
            <p:cNvSpPr/>
            <p:nvPr/>
          </p:nvSpPr>
          <p:spPr>
            <a:xfrm>
              <a:off x="4211977" y="2916938"/>
              <a:ext cx="1592719" cy="1310084"/>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259" name="Rechteck 258">
              <a:extLst>
                <a:ext uri="{FF2B5EF4-FFF2-40B4-BE49-F238E27FC236}">
                  <a16:creationId xmlns:a16="http://schemas.microsoft.com/office/drawing/2014/main" id="{A3898550-C84C-4074-BD0E-E1700825D522}"/>
                </a:ext>
              </a:extLst>
            </p:cNvPr>
            <p:cNvSpPr/>
            <p:nvPr/>
          </p:nvSpPr>
          <p:spPr>
            <a:xfrm>
              <a:off x="4144258" y="2853405"/>
              <a:ext cx="1592719" cy="1310084"/>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sp>
          <p:nvSpPr>
            <p:cNvPr id="260" name="Rechteck 259">
              <a:extLst>
                <a:ext uri="{FF2B5EF4-FFF2-40B4-BE49-F238E27FC236}">
                  <a16:creationId xmlns:a16="http://schemas.microsoft.com/office/drawing/2014/main" id="{680563FA-6E68-4E8A-8341-E8BF5B003E20}"/>
                </a:ext>
              </a:extLst>
            </p:cNvPr>
            <p:cNvSpPr/>
            <p:nvPr/>
          </p:nvSpPr>
          <p:spPr>
            <a:xfrm>
              <a:off x="4070488" y="2787448"/>
              <a:ext cx="1592719" cy="1310084"/>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187" tIns="46594" rIns="93187" bIns="46594" numCol="1" spcCol="0" rtlCol="0" fromWordArt="0" anchor="ctr" anchorCtr="0" forceAA="0" compatLnSpc="1">
              <a:prstTxWarp prst="textNoShape">
                <a:avLst/>
              </a:prstTxWarp>
              <a:noAutofit/>
            </a:bodyPr>
            <a:lstStyle/>
            <a:p>
              <a:pPr algn="ctr"/>
              <a:endParaRPr lang="en-GB" sz="917" dirty="0">
                <a:solidFill>
                  <a:schemeClr val="accent1">
                    <a:lumMod val="50000"/>
                  </a:schemeClr>
                </a:solidFill>
              </a:endParaRPr>
            </a:p>
          </p:txBody>
        </p:sp>
      </p:grpSp>
      <p:sp>
        <p:nvSpPr>
          <p:cNvPr id="261" name="Rechteck 260">
            <a:extLst>
              <a:ext uri="{FF2B5EF4-FFF2-40B4-BE49-F238E27FC236}">
                <a16:creationId xmlns:a16="http://schemas.microsoft.com/office/drawing/2014/main" id="{F1294DE3-607F-4ABA-9B20-FF2EAFFF877F}"/>
              </a:ext>
            </a:extLst>
          </p:cNvPr>
          <p:cNvSpPr/>
          <p:nvPr/>
        </p:nvSpPr>
        <p:spPr>
          <a:xfrm>
            <a:off x="3495823" y="4941652"/>
            <a:ext cx="1101396" cy="221913"/>
          </a:xfrm>
          <a:prstGeom prst="rect">
            <a:avLst/>
          </a:prstGeom>
        </p:spPr>
        <p:txBody>
          <a:bodyPr wrap="none">
            <a:spAutoFit/>
          </a:bodyPr>
          <a:lstStyle/>
          <a:p>
            <a:pPr algn="r"/>
            <a:r>
              <a:rPr lang="en-GB" sz="815" b="1"/>
              <a:t>Festo AX Field (1..n)</a:t>
            </a:r>
            <a:endParaRPr lang="en-GB" sz="815" b="1" dirty="0"/>
          </a:p>
        </p:txBody>
      </p:sp>
      <p:pic>
        <p:nvPicPr>
          <p:cNvPr id="262" name="Grafik 8" descr="Ein Bild, das Screenshot, Computer, Straße enthält.&#10;&#10;Automatisch generierte Beschreibung">
            <a:extLst>
              <a:ext uri="{FF2B5EF4-FFF2-40B4-BE49-F238E27FC236}">
                <a16:creationId xmlns:a16="http://schemas.microsoft.com/office/drawing/2014/main" id="{E6C6695E-95C8-4F1F-8207-8561FDBB977A}"/>
              </a:ext>
            </a:extLst>
          </p:cNvPr>
          <p:cNvPicPr>
            <a:picLocks noChangeAspect="1"/>
          </p:cNvPicPr>
          <p:nvPr/>
        </p:nvPicPr>
        <p:blipFill rotWithShape="1">
          <a:blip r:embed="rId6">
            <a:extLst>
              <a:ext uri="{28A0092B-C50C-407E-A947-70E740481C1C}">
                <a14:useLocalDpi xmlns:a14="http://schemas.microsoft.com/office/drawing/2010/main" val="0"/>
              </a:ext>
            </a:extLst>
          </a:blip>
          <a:srcRect l="33771" t="26789" r="62735" b="65424"/>
          <a:stretch/>
        </p:blipFill>
        <p:spPr>
          <a:xfrm>
            <a:off x="3551576" y="5357415"/>
            <a:ext cx="433938" cy="575220"/>
          </a:xfrm>
          <a:prstGeom prst="rect">
            <a:avLst/>
          </a:prstGeom>
        </p:spPr>
      </p:pic>
      <p:sp>
        <p:nvSpPr>
          <p:cNvPr id="263" name="Pfeil: nach links und rechts 262">
            <a:extLst>
              <a:ext uri="{FF2B5EF4-FFF2-40B4-BE49-F238E27FC236}">
                <a16:creationId xmlns:a16="http://schemas.microsoft.com/office/drawing/2014/main" id="{6DA4DC3D-305C-4BF1-93DB-2D94AE3272E8}"/>
              </a:ext>
            </a:extLst>
          </p:cNvPr>
          <p:cNvSpPr/>
          <p:nvPr/>
        </p:nvSpPr>
        <p:spPr>
          <a:xfrm>
            <a:off x="4524437" y="5067425"/>
            <a:ext cx="729772" cy="347405"/>
          </a:xfrm>
          <a:prstGeom prst="leftRightArrow">
            <a:avLst>
              <a:gd name="adj1" fmla="val 44283"/>
              <a:gd name="adj2" fmla="val 42853"/>
            </a:avLst>
          </a:prstGeom>
          <a:solidFill>
            <a:schemeClr val="bg1"/>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17" dirty="0">
              <a:solidFill>
                <a:schemeClr val="bg1">
                  <a:lumMod val="50000"/>
                </a:schemeClr>
              </a:solidFill>
            </a:endParaRPr>
          </a:p>
        </p:txBody>
      </p:sp>
      <p:sp>
        <p:nvSpPr>
          <p:cNvPr id="264" name="Pfeil: nach links und rechts 263">
            <a:extLst>
              <a:ext uri="{FF2B5EF4-FFF2-40B4-BE49-F238E27FC236}">
                <a16:creationId xmlns:a16="http://schemas.microsoft.com/office/drawing/2014/main" id="{7EF1912C-6C79-4282-BA1A-60024088B08B}"/>
              </a:ext>
            </a:extLst>
          </p:cNvPr>
          <p:cNvSpPr/>
          <p:nvPr/>
        </p:nvSpPr>
        <p:spPr>
          <a:xfrm>
            <a:off x="2526041" y="5325864"/>
            <a:ext cx="452130" cy="347405"/>
          </a:xfrm>
          <a:prstGeom prst="leftRightArrow">
            <a:avLst>
              <a:gd name="adj1" fmla="val 44283"/>
              <a:gd name="adj2" fmla="val 42853"/>
            </a:avLst>
          </a:prstGeom>
          <a:solidFill>
            <a:schemeClr val="bg1"/>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11" dirty="0">
              <a:solidFill>
                <a:schemeClr val="bg1">
                  <a:lumMod val="50000"/>
                </a:schemeClr>
              </a:solidFill>
            </a:endParaRPr>
          </a:p>
        </p:txBody>
      </p:sp>
      <p:pic>
        <p:nvPicPr>
          <p:cNvPr id="265" name="Picture 2" descr="Quellbild anzeigen">
            <a:extLst>
              <a:ext uri="{FF2B5EF4-FFF2-40B4-BE49-F238E27FC236}">
                <a16:creationId xmlns:a16="http://schemas.microsoft.com/office/drawing/2014/main" id="{A9BF36B6-A733-4A2B-855D-C0DEA6523144}"/>
              </a:ext>
            </a:extLst>
          </p:cNvPr>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42958" y="5875531"/>
            <a:ext cx="467546" cy="467546"/>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 descr="Quellbild anzeigen">
            <a:extLst>
              <a:ext uri="{FF2B5EF4-FFF2-40B4-BE49-F238E27FC236}">
                <a16:creationId xmlns:a16="http://schemas.microsoft.com/office/drawing/2014/main" id="{CB0A4F51-3ED6-4203-A39B-DDCAD0DE1B43}"/>
              </a:ext>
            </a:extLst>
          </p:cNvPr>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94544" y="5932747"/>
            <a:ext cx="718916" cy="339234"/>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877E2F51-768A-4796-B2FA-AA46364DE12F}"/>
              </a:ext>
            </a:extLst>
          </p:cNvPr>
          <p:cNvSpPr txBox="1"/>
          <p:nvPr/>
        </p:nvSpPr>
        <p:spPr>
          <a:xfrm>
            <a:off x="5944726" y="2763668"/>
            <a:ext cx="834273" cy="18819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611"/>
              <a:t>Data Transfer</a:t>
            </a:r>
            <a:endParaRPr lang="en-GB" sz="611" dirty="0"/>
          </a:p>
        </p:txBody>
      </p:sp>
      <p:sp>
        <p:nvSpPr>
          <p:cNvPr id="267" name="Flussdiagramm: Magnetplattenspeicher 266">
            <a:extLst>
              <a:ext uri="{FF2B5EF4-FFF2-40B4-BE49-F238E27FC236}">
                <a16:creationId xmlns:a16="http://schemas.microsoft.com/office/drawing/2014/main" id="{8BED10A6-54FB-461B-8AF8-9CF4E4282FDB}"/>
              </a:ext>
            </a:extLst>
          </p:cNvPr>
          <p:cNvSpPr/>
          <p:nvPr/>
        </p:nvSpPr>
        <p:spPr>
          <a:xfrm>
            <a:off x="6433638" y="5521817"/>
            <a:ext cx="1624693" cy="297618"/>
          </a:xfrm>
          <a:prstGeom prst="flowChartMagneticDisk">
            <a:avLst/>
          </a:prstGeom>
          <a:solidFill>
            <a:schemeClr val="bg1">
              <a:lumMod val="95000"/>
            </a:schemeClr>
          </a:solidFill>
          <a:ln w="9525">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70">
                <a:solidFill>
                  <a:schemeClr val="bg1">
                    <a:lumMod val="65000"/>
                  </a:schemeClr>
                </a:solidFill>
              </a:rPr>
              <a:t>Persistence</a:t>
            </a:r>
            <a:endParaRPr lang="en-GB" sz="1070" dirty="0">
              <a:solidFill>
                <a:schemeClr val="bg1">
                  <a:lumMod val="65000"/>
                </a:schemeClr>
              </a:solidFill>
            </a:endParaRPr>
          </a:p>
        </p:txBody>
      </p:sp>
      <p:cxnSp>
        <p:nvCxnSpPr>
          <p:cNvPr id="19" name="Gerader Verbinder 18">
            <a:extLst>
              <a:ext uri="{FF2B5EF4-FFF2-40B4-BE49-F238E27FC236}">
                <a16:creationId xmlns:a16="http://schemas.microsoft.com/office/drawing/2014/main" id="{F8D29B06-6C4A-4180-8CE1-D1683DDA1BB2}"/>
              </a:ext>
            </a:extLst>
          </p:cNvPr>
          <p:cNvCxnSpPr>
            <a:cxnSpLocks/>
          </p:cNvCxnSpPr>
          <p:nvPr/>
        </p:nvCxnSpPr>
        <p:spPr>
          <a:xfrm>
            <a:off x="5408510" y="5461618"/>
            <a:ext cx="3681004"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9" name="Rechteck 268">
            <a:extLst>
              <a:ext uri="{FF2B5EF4-FFF2-40B4-BE49-F238E27FC236}">
                <a16:creationId xmlns:a16="http://schemas.microsoft.com/office/drawing/2014/main" id="{2C86100A-CF4D-48B6-8CB3-6BB4308F1F60}"/>
              </a:ext>
            </a:extLst>
          </p:cNvPr>
          <p:cNvSpPr/>
          <p:nvPr/>
        </p:nvSpPr>
        <p:spPr>
          <a:xfrm>
            <a:off x="6073675" y="3577393"/>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Model Training </a:t>
            </a:r>
            <a:endParaRPr lang="en-GB" sz="815" dirty="0">
              <a:solidFill>
                <a:schemeClr val="tx1"/>
              </a:solidFill>
            </a:endParaRPr>
          </a:p>
        </p:txBody>
      </p:sp>
      <p:sp>
        <p:nvSpPr>
          <p:cNvPr id="271" name="Rechteck 270">
            <a:extLst>
              <a:ext uri="{FF2B5EF4-FFF2-40B4-BE49-F238E27FC236}">
                <a16:creationId xmlns:a16="http://schemas.microsoft.com/office/drawing/2014/main" id="{01AB45F6-3E63-45BB-9E02-929827E61DB2}"/>
              </a:ext>
            </a:extLst>
          </p:cNvPr>
          <p:cNvSpPr/>
          <p:nvPr/>
        </p:nvSpPr>
        <p:spPr>
          <a:xfrm>
            <a:off x="6073672" y="3763613"/>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Model Evaluation</a:t>
            </a:r>
            <a:endParaRPr lang="en-GB" sz="815" dirty="0">
              <a:solidFill>
                <a:schemeClr val="tx1"/>
              </a:solidFill>
            </a:endParaRPr>
          </a:p>
        </p:txBody>
      </p:sp>
      <p:sp>
        <p:nvSpPr>
          <p:cNvPr id="272" name="Rechteck 271">
            <a:extLst>
              <a:ext uri="{FF2B5EF4-FFF2-40B4-BE49-F238E27FC236}">
                <a16:creationId xmlns:a16="http://schemas.microsoft.com/office/drawing/2014/main" id="{3F0A263E-7699-4D0F-BDB7-D851E1A865C4}"/>
              </a:ext>
            </a:extLst>
          </p:cNvPr>
          <p:cNvSpPr/>
          <p:nvPr/>
        </p:nvSpPr>
        <p:spPr>
          <a:xfrm>
            <a:off x="6067326" y="3949147"/>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Anomaly Detection</a:t>
            </a:r>
            <a:endParaRPr lang="en-GB" sz="815" dirty="0">
              <a:solidFill>
                <a:schemeClr val="tx1"/>
              </a:solidFill>
            </a:endParaRPr>
          </a:p>
        </p:txBody>
      </p:sp>
      <p:sp>
        <p:nvSpPr>
          <p:cNvPr id="273" name="Rechteck 272">
            <a:extLst>
              <a:ext uri="{FF2B5EF4-FFF2-40B4-BE49-F238E27FC236}">
                <a16:creationId xmlns:a16="http://schemas.microsoft.com/office/drawing/2014/main" id="{BC3CBA31-13E0-458E-9D1E-11EFE2973DC9}"/>
              </a:ext>
            </a:extLst>
          </p:cNvPr>
          <p:cNvSpPr/>
          <p:nvPr/>
        </p:nvSpPr>
        <p:spPr>
          <a:xfrm>
            <a:off x="6067325" y="4143320"/>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Anomaly Localisation</a:t>
            </a:r>
            <a:endParaRPr lang="en-GB" sz="815" dirty="0">
              <a:solidFill>
                <a:schemeClr val="tx1"/>
              </a:solidFill>
            </a:endParaRPr>
          </a:p>
        </p:txBody>
      </p:sp>
      <p:sp>
        <p:nvSpPr>
          <p:cNvPr id="274" name="Rechteck 273">
            <a:extLst>
              <a:ext uri="{FF2B5EF4-FFF2-40B4-BE49-F238E27FC236}">
                <a16:creationId xmlns:a16="http://schemas.microsoft.com/office/drawing/2014/main" id="{E8A5944F-DCEC-4321-8004-7C51DF228267}"/>
              </a:ext>
            </a:extLst>
          </p:cNvPr>
          <p:cNvSpPr/>
          <p:nvPr/>
        </p:nvSpPr>
        <p:spPr>
          <a:xfrm>
            <a:off x="6067325" y="4329540"/>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Classification</a:t>
            </a:r>
            <a:endParaRPr lang="en-GB" sz="815" dirty="0">
              <a:solidFill>
                <a:schemeClr val="tx1"/>
              </a:solidFill>
            </a:endParaRPr>
          </a:p>
        </p:txBody>
      </p:sp>
      <p:sp>
        <p:nvSpPr>
          <p:cNvPr id="127" name="Rechteck 126">
            <a:extLst>
              <a:ext uri="{FF2B5EF4-FFF2-40B4-BE49-F238E27FC236}">
                <a16:creationId xmlns:a16="http://schemas.microsoft.com/office/drawing/2014/main" id="{D623CA8C-8DDC-459A-82C6-B6535658F699}"/>
              </a:ext>
            </a:extLst>
          </p:cNvPr>
          <p:cNvSpPr/>
          <p:nvPr/>
        </p:nvSpPr>
        <p:spPr>
          <a:xfrm>
            <a:off x="6360444" y="4808555"/>
            <a:ext cx="792544" cy="49098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b="1">
                <a:solidFill>
                  <a:schemeClr val="tx1"/>
                </a:solidFill>
              </a:rPr>
              <a:t>Monitoring</a:t>
            </a:r>
            <a:endParaRPr lang="en-GB" sz="815" b="1" dirty="0">
              <a:solidFill>
                <a:schemeClr val="tx1"/>
              </a:solidFill>
            </a:endParaRPr>
          </a:p>
        </p:txBody>
      </p:sp>
      <p:sp>
        <p:nvSpPr>
          <p:cNvPr id="128" name="Titel 4">
            <a:extLst>
              <a:ext uri="{FF2B5EF4-FFF2-40B4-BE49-F238E27FC236}">
                <a16:creationId xmlns:a16="http://schemas.microsoft.com/office/drawing/2014/main" id="{9574F8AB-3722-4392-8BD0-3F5F757BF66A}"/>
              </a:ext>
            </a:extLst>
          </p:cNvPr>
          <p:cNvSpPr>
            <a:spLocks noGrp="1"/>
          </p:cNvSpPr>
          <p:nvPr>
            <p:ph type="title"/>
          </p:nvPr>
        </p:nvSpPr>
        <p:spPr>
          <a:xfrm>
            <a:off x="257087" y="1595924"/>
            <a:ext cx="11679023" cy="513631"/>
          </a:xfrm>
        </p:spPr>
        <p:txBody>
          <a:bodyPr/>
          <a:lstStyle/>
          <a:p>
            <a:r>
              <a:rPr lang="en-GB"/>
              <a:t>Details - Festo AX Architecture</a:t>
            </a:r>
            <a:endParaRPr lang="en-GB" dirty="0"/>
          </a:p>
        </p:txBody>
      </p:sp>
      <p:sp>
        <p:nvSpPr>
          <p:cNvPr id="129" name="Rechteck 128">
            <a:extLst>
              <a:ext uri="{FF2B5EF4-FFF2-40B4-BE49-F238E27FC236}">
                <a16:creationId xmlns:a16="http://schemas.microsoft.com/office/drawing/2014/main" id="{04E20948-4825-4A65-B340-AB0646A88278}"/>
              </a:ext>
            </a:extLst>
          </p:cNvPr>
          <p:cNvSpPr/>
          <p:nvPr/>
        </p:nvSpPr>
        <p:spPr>
          <a:xfrm>
            <a:off x="3196362" y="4364688"/>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Anomaly Detection</a:t>
            </a:r>
            <a:endParaRPr lang="en-GB" sz="815" dirty="0">
              <a:solidFill>
                <a:schemeClr val="tx1"/>
              </a:solidFill>
            </a:endParaRPr>
          </a:p>
        </p:txBody>
      </p:sp>
      <p:sp>
        <p:nvSpPr>
          <p:cNvPr id="130" name="Rechteck 129">
            <a:extLst>
              <a:ext uri="{FF2B5EF4-FFF2-40B4-BE49-F238E27FC236}">
                <a16:creationId xmlns:a16="http://schemas.microsoft.com/office/drawing/2014/main" id="{C99A2939-026A-45F2-BEB4-5ADB5B3E595D}"/>
              </a:ext>
            </a:extLst>
          </p:cNvPr>
          <p:cNvSpPr/>
          <p:nvPr/>
        </p:nvSpPr>
        <p:spPr>
          <a:xfrm>
            <a:off x="3196362" y="4190620"/>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Monitoring</a:t>
            </a:r>
            <a:endParaRPr lang="en-GB" sz="815" dirty="0">
              <a:solidFill>
                <a:schemeClr val="tx1"/>
              </a:solidFill>
            </a:endParaRPr>
          </a:p>
        </p:txBody>
      </p:sp>
      <p:sp>
        <p:nvSpPr>
          <p:cNvPr id="131" name="Rechteck 130">
            <a:extLst>
              <a:ext uri="{FF2B5EF4-FFF2-40B4-BE49-F238E27FC236}">
                <a16:creationId xmlns:a16="http://schemas.microsoft.com/office/drawing/2014/main" id="{A2C7DFA1-D244-41F7-A80F-C3F9F74F4C51}"/>
              </a:ext>
            </a:extLst>
          </p:cNvPr>
          <p:cNvSpPr/>
          <p:nvPr/>
        </p:nvSpPr>
        <p:spPr>
          <a:xfrm>
            <a:off x="3200157" y="6069385"/>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Anomaly Detection</a:t>
            </a:r>
            <a:endParaRPr lang="en-GB" sz="815" dirty="0">
              <a:solidFill>
                <a:schemeClr val="tx1"/>
              </a:solidFill>
            </a:endParaRPr>
          </a:p>
        </p:txBody>
      </p:sp>
      <p:sp>
        <p:nvSpPr>
          <p:cNvPr id="132" name="Rechteck 131">
            <a:extLst>
              <a:ext uri="{FF2B5EF4-FFF2-40B4-BE49-F238E27FC236}">
                <a16:creationId xmlns:a16="http://schemas.microsoft.com/office/drawing/2014/main" id="{481D69A1-2887-4D38-BBB3-8A312FEA77C6}"/>
              </a:ext>
            </a:extLst>
          </p:cNvPr>
          <p:cNvSpPr/>
          <p:nvPr/>
        </p:nvSpPr>
        <p:spPr>
          <a:xfrm>
            <a:off x="3200157" y="5895317"/>
            <a:ext cx="1148331" cy="13207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815">
                <a:solidFill>
                  <a:schemeClr val="tx1"/>
                </a:solidFill>
              </a:rPr>
              <a:t>Monitoring</a:t>
            </a:r>
            <a:endParaRPr lang="en-GB" sz="815" dirty="0">
              <a:solidFill>
                <a:schemeClr val="tx1"/>
              </a:solidFill>
            </a:endParaRPr>
          </a:p>
        </p:txBody>
      </p:sp>
      <p:sp>
        <p:nvSpPr>
          <p:cNvPr id="138" name="Flussdiagramm: Magnetplattenspeicher 137">
            <a:extLst>
              <a:ext uri="{FF2B5EF4-FFF2-40B4-BE49-F238E27FC236}">
                <a16:creationId xmlns:a16="http://schemas.microsoft.com/office/drawing/2014/main" id="{BF027C96-1345-4911-AF26-E0B3C1092559}"/>
              </a:ext>
            </a:extLst>
          </p:cNvPr>
          <p:cNvSpPr/>
          <p:nvPr/>
        </p:nvSpPr>
        <p:spPr>
          <a:xfrm>
            <a:off x="6301911" y="2225372"/>
            <a:ext cx="524632" cy="359464"/>
          </a:xfrm>
          <a:prstGeom prst="flowChartMagneticDisk">
            <a:avLst/>
          </a:prstGeom>
          <a:solidFill>
            <a:schemeClr val="bg1">
              <a:lumMod val="95000"/>
            </a:schemeClr>
          </a:solidFill>
          <a:ln w="9525">
            <a:solidFill>
              <a:schemeClr val="bg1">
                <a:lumMod val="8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815">
                <a:solidFill>
                  <a:schemeClr val="bg1">
                    <a:lumMod val="65000"/>
                  </a:schemeClr>
                </a:solidFill>
              </a:rPr>
              <a:t>MES</a:t>
            </a:r>
            <a:endParaRPr lang="en-GB" sz="815" dirty="0">
              <a:solidFill>
                <a:schemeClr val="bg1">
                  <a:lumMod val="65000"/>
                </a:schemeClr>
              </a:solidFill>
            </a:endParaRPr>
          </a:p>
        </p:txBody>
      </p:sp>
      <p:sp>
        <p:nvSpPr>
          <p:cNvPr id="3" name="Rechteck 2">
            <a:extLst>
              <a:ext uri="{FF2B5EF4-FFF2-40B4-BE49-F238E27FC236}">
                <a16:creationId xmlns:a16="http://schemas.microsoft.com/office/drawing/2014/main" id="{21B66D87-7706-44E0-8E36-71C851EBD0FE}"/>
              </a:ext>
            </a:extLst>
          </p:cNvPr>
          <p:cNvSpPr/>
          <p:nvPr/>
        </p:nvSpPr>
        <p:spPr>
          <a:xfrm>
            <a:off x="6832112" y="2163276"/>
            <a:ext cx="541060" cy="381748"/>
          </a:xfrm>
          <a:prstGeom prst="rect">
            <a:avLst/>
          </a:prstGeom>
        </p:spPr>
        <p:txBody>
          <a:bodyPr wrap="none">
            <a:spAutoFit/>
          </a:bodyPr>
          <a:lstStyle/>
          <a:p>
            <a:r>
              <a:rPr lang="en-GB" sz="1834">
                <a:solidFill>
                  <a:schemeClr val="bg1">
                    <a:lumMod val="65000"/>
                  </a:schemeClr>
                </a:solidFill>
              </a:rPr>
              <a:t>. . . </a:t>
            </a:r>
            <a:endParaRPr lang="en-GB" sz="1834" dirty="0"/>
          </a:p>
        </p:txBody>
      </p:sp>
      <p:sp>
        <p:nvSpPr>
          <p:cNvPr id="119" name="Pfeil: nach links und rechts 118">
            <a:extLst>
              <a:ext uri="{FF2B5EF4-FFF2-40B4-BE49-F238E27FC236}">
                <a16:creationId xmlns:a16="http://schemas.microsoft.com/office/drawing/2014/main" id="{75D18B3E-EBAD-42C2-A95E-0FC061B76B7F}"/>
              </a:ext>
            </a:extLst>
          </p:cNvPr>
          <p:cNvSpPr/>
          <p:nvPr/>
        </p:nvSpPr>
        <p:spPr>
          <a:xfrm>
            <a:off x="2526041" y="3791801"/>
            <a:ext cx="452130" cy="347405"/>
          </a:xfrm>
          <a:prstGeom prst="leftRightArrow">
            <a:avLst>
              <a:gd name="adj1" fmla="val 44283"/>
              <a:gd name="adj2" fmla="val 42853"/>
            </a:avLst>
          </a:prstGeom>
          <a:solidFill>
            <a:schemeClr val="bg1"/>
          </a:solid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8" b="1" dirty="0">
              <a:solidFill>
                <a:schemeClr val="tx1"/>
              </a:solidFill>
            </a:endParaRPr>
          </a:p>
        </p:txBody>
      </p:sp>
    </p:spTree>
    <p:extLst>
      <p:ext uri="{BB962C8B-B14F-4D97-AF65-F5344CB8AC3E}">
        <p14:creationId xmlns:p14="http://schemas.microsoft.com/office/powerpoint/2010/main" val="46733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oliennummernplatzhalter 1">
            <a:extLst>
              <a:ext uri="{FF2B5EF4-FFF2-40B4-BE49-F238E27FC236}">
                <a16:creationId xmlns:a16="http://schemas.microsoft.com/office/drawing/2014/main" id="{DCFD4CC5-6BBD-41C9-BDE2-D651CE8B9D06}"/>
              </a:ext>
            </a:extLst>
          </p:cNvPr>
          <p:cNvSpPr>
            <a:spLocks noGrp="1"/>
          </p:cNvSpPr>
          <p:nvPr>
            <p:ph type="sldNum" sz="quarter" idx="4"/>
          </p:nvPr>
        </p:nvSpPr>
        <p:spPr>
          <a:xfrm>
            <a:off x="10775239" y="6621591"/>
            <a:ext cx="1170344" cy="20545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2149-5FEE-46AB-9490-B3CD4011A729}" type="slidenum">
              <a:rPr kumimoji="0" lang="en-GB" sz="600" b="0" i="0" u="none" strike="noStrike" kern="1200" cap="none" spc="0" normalizeH="0" baseline="0" noProof="0" smtClean="0">
                <a:ln>
                  <a:noFill/>
                </a:ln>
                <a:solidFill>
                  <a:srgbClr val="000000"/>
                </a:solidFill>
                <a:effectLst/>
                <a:uLnTx/>
                <a:uFillTx/>
                <a:latin typeface="MetaPlusL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600" b="0" i="0" u="none" strike="noStrike" kern="1200" cap="none" spc="0" normalizeH="0" baseline="0" noProof="0">
              <a:ln>
                <a:noFill/>
              </a:ln>
              <a:solidFill>
                <a:srgbClr val="000000"/>
              </a:solidFill>
              <a:effectLst/>
              <a:uLnTx/>
              <a:uFillTx/>
              <a:latin typeface="MetaPlusLF"/>
              <a:ea typeface="+mn-ea"/>
              <a:cs typeface="+mn-cs"/>
            </a:endParaRPr>
          </a:p>
        </p:txBody>
      </p:sp>
      <p:sp>
        <p:nvSpPr>
          <p:cNvPr id="25" name="Text Placeholder 7">
            <a:extLst>
              <a:ext uri="{FF2B5EF4-FFF2-40B4-BE49-F238E27FC236}">
                <a16:creationId xmlns:a16="http://schemas.microsoft.com/office/drawing/2014/main" id="{49706808-6460-405B-B8C8-1B9850C3E7D9}"/>
              </a:ext>
            </a:extLst>
          </p:cNvPr>
          <p:cNvSpPr txBox="1">
            <a:spLocks/>
          </p:cNvSpPr>
          <p:nvPr/>
        </p:nvSpPr>
        <p:spPr>
          <a:xfrm>
            <a:off x="257088" y="2108039"/>
            <a:ext cx="11679023" cy="440051"/>
          </a:xfrm>
          <a:prstGeom prst="rect">
            <a:avLst/>
          </a:prstGeom>
        </p:spPr>
        <p:txBody>
          <a:bodyPr lIns="0" tIns="0" rIns="0" bIns="0"/>
          <a:lstStyle>
            <a:lvl1pPr marL="0" indent="0" algn="l" rtl="0" eaLnBrk="1" fontAlgn="base" hangingPunct="1">
              <a:lnSpc>
                <a:spcPts val="2140"/>
              </a:lnSpc>
              <a:spcBef>
                <a:spcPct val="20000"/>
              </a:spcBef>
              <a:spcAft>
                <a:spcPct val="0"/>
              </a:spcAft>
              <a:buFont typeface="MetaPlusLF" pitchFamily="2" charset="0"/>
              <a:buNone/>
              <a:defRPr sz="1631" b="1" u="none" kern="1200">
                <a:solidFill>
                  <a:schemeClr val="tx1"/>
                </a:solidFill>
                <a:latin typeface="+mn-lt"/>
                <a:ea typeface="+mn-ea"/>
                <a:cs typeface="+mn-cs"/>
              </a:defRPr>
            </a:lvl1pPr>
            <a:lvl2pPr marL="757140" indent="-291208"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2pPr>
            <a:lvl3pPr marL="1164831"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3pPr>
            <a:lvl4pPr marL="1630764"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4pPr>
            <a:lvl5pPr marL="2096696"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a:lstStyle>
          <a:p>
            <a:pPr marL="0" marR="0" lvl="0" indent="0" algn="l" defTabSz="914400" rtl="0" eaLnBrk="1" fontAlgn="base" latinLnBrk="0" hangingPunct="1">
              <a:lnSpc>
                <a:spcPts val="2140"/>
              </a:lnSpc>
              <a:spcBef>
                <a:spcPct val="20000"/>
              </a:spcBef>
              <a:spcAft>
                <a:spcPct val="0"/>
              </a:spcAft>
              <a:buClrTx/>
              <a:buSzTx/>
              <a:buFont typeface="MetaPlusLF" pitchFamily="2" charset="0"/>
              <a:buNone/>
              <a:tabLst/>
              <a:defRPr/>
            </a:pPr>
            <a:r>
              <a:rPr kumimoji="0" lang="de-DE" sz="1600" b="1" i="0" u="none" strike="noStrike" kern="1200" cap="none" spc="0" normalizeH="0" baseline="0" noProof="0" dirty="0">
                <a:ln>
                  <a:noFill/>
                </a:ln>
                <a:solidFill>
                  <a:srgbClr val="000000"/>
                </a:solidFill>
                <a:effectLst/>
                <a:uLnTx/>
                <a:uFillTx/>
                <a:latin typeface="MetaPlusLF"/>
                <a:ea typeface="+mn-ea"/>
                <a:cs typeface="+mn-cs"/>
              </a:rPr>
              <a:t>Automotive Industry,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several</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thousand</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welding</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gun</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applications</a:t>
            </a:r>
            <a:r>
              <a:rPr lang="de-DE" sz="1600" dirty="0">
                <a:solidFill>
                  <a:srgbClr val="000000"/>
                </a:solidFill>
                <a:latin typeface="MetaPlusLF"/>
              </a:rPr>
              <a:t> online, </a:t>
            </a:r>
            <a:r>
              <a:rPr lang="de-DE" sz="1600" dirty="0" err="1">
                <a:solidFill>
                  <a:srgbClr val="000000"/>
                </a:solidFill>
                <a:latin typeface="MetaPlusLF"/>
              </a:rPr>
              <a:t>perfectly</a:t>
            </a:r>
            <a:r>
              <a:rPr lang="de-DE" sz="1600" dirty="0">
                <a:solidFill>
                  <a:srgbClr val="000000"/>
                </a:solidFill>
                <a:latin typeface="MetaPlusLF"/>
              </a:rPr>
              <a:t> </a:t>
            </a:r>
            <a:r>
              <a:rPr lang="de-DE" sz="1600" dirty="0" err="1">
                <a:solidFill>
                  <a:srgbClr val="000000"/>
                </a:solidFill>
                <a:latin typeface="MetaPlusLF"/>
              </a:rPr>
              <a:t>optimized</a:t>
            </a:r>
            <a:r>
              <a:rPr lang="de-DE" sz="1600" dirty="0">
                <a:solidFill>
                  <a:srgbClr val="000000"/>
                </a:solidFill>
                <a:latin typeface="MetaPlusLF"/>
              </a:rPr>
              <a:t> </a:t>
            </a:r>
            <a:r>
              <a:rPr lang="de-DE" sz="1600" dirty="0" err="1">
                <a:solidFill>
                  <a:srgbClr val="000000"/>
                </a:solidFill>
                <a:latin typeface="MetaPlusLF"/>
              </a:rPr>
              <a:t>predicitve</a:t>
            </a:r>
            <a:r>
              <a:rPr lang="de-DE" sz="1600" dirty="0">
                <a:solidFill>
                  <a:srgbClr val="000000"/>
                </a:solidFill>
                <a:latin typeface="MetaPlusLF"/>
              </a:rPr>
              <a:t> </a:t>
            </a:r>
            <a:r>
              <a:rPr lang="de-DE" sz="1600" dirty="0" err="1">
                <a:solidFill>
                  <a:srgbClr val="000000"/>
                </a:solidFill>
                <a:latin typeface="MetaPlusLF"/>
              </a:rPr>
              <a:t>maintenance</a:t>
            </a:r>
            <a:endParaRPr kumimoji="0" lang="de-DE" sz="1600" b="1" i="0" u="none" strike="noStrike" kern="1200" cap="none" spc="0" normalizeH="0" baseline="0" noProof="0" dirty="0">
              <a:ln>
                <a:noFill/>
              </a:ln>
              <a:solidFill>
                <a:srgbClr val="000000"/>
              </a:solidFill>
              <a:effectLst/>
              <a:uLnTx/>
              <a:uFillTx/>
              <a:latin typeface="MetaPlusLF"/>
              <a:ea typeface="+mn-ea"/>
              <a:cs typeface="+mn-cs"/>
            </a:endParaRPr>
          </a:p>
        </p:txBody>
      </p:sp>
      <p:sp>
        <p:nvSpPr>
          <p:cNvPr id="26" name="Title 6">
            <a:extLst>
              <a:ext uri="{FF2B5EF4-FFF2-40B4-BE49-F238E27FC236}">
                <a16:creationId xmlns:a16="http://schemas.microsoft.com/office/drawing/2014/main" id="{E57D5A6A-74D9-4339-9F06-9F1449292CDC}"/>
              </a:ext>
            </a:extLst>
          </p:cNvPr>
          <p:cNvSpPr txBox="1">
            <a:spLocks/>
          </p:cNvSpPr>
          <p:nvPr/>
        </p:nvSpPr>
        <p:spPr>
          <a:xfrm>
            <a:off x="257087" y="1595923"/>
            <a:ext cx="11679023" cy="513631"/>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MetaPlusLF"/>
                <a:ea typeface="+mn-ea"/>
                <a:cs typeface="+mn-cs"/>
              </a:rPr>
              <a:t>Festo AX: Superior Technology - Artificial Intelligence versus Condition Monitoring</a:t>
            </a:r>
          </a:p>
        </p:txBody>
      </p:sp>
      <p:grpSp>
        <p:nvGrpSpPr>
          <p:cNvPr id="9" name="Gruppieren 8">
            <a:extLst>
              <a:ext uri="{FF2B5EF4-FFF2-40B4-BE49-F238E27FC236}">
                <a16:creationId xmlns:a16="http://schemas.microsoft.com/office/drawing/2014/main" id="{C1569FBC-2457-431E-B667-DF2F47075D37}"/>
              </a:ext>
            </a:extLst>
          </p:cNvPr>
          <p:cNvGrpSpPr/>
          <p:nvPr/>
        </p:nvGrpSpPr>
        <p:grpSpPr>
          <a:xfrm>
            <a:off x="61944" y="2548090"/>
            <a:ext cx="12048794" cy="3956897"/>
            <a:chOff x="-8679" y="2512962"/>
            <a:chExt cx="12048794" cy="3956897"/>
          </a:xfrm>
        </p:grpSpPr>
        <p:pic>
          <p:nvPicPr>
            <p:cNvPr id="47" name="Grafik 46">
              <a:extLst>
                <a:ext uri="{FF2B5EF4-FFF2-40B4-BE49-F238E27FC236}">
                  <a16:creationId xmlns:a16="http://schemas.microsoft.com/office/drawing/2014/main" id="{B9377156-D86A-4899-B12C-54D3687223CA}"/>
                </a:ext>
              </a:extLst>
            </p:cNvPr>
            <p:cNvPicPr>
              <a:picLocks noChangeAspect="1"/>
            </p:cNvPicPr>
            <p:nvPr/>
          </p:nvPicPr>
          <p:blipFill rotWithShape="1">
            <a:blip r:embed="rId3">
              <a:extLst>
                <a:ext uri="{28A0092B-C50C-407E-A947-70E740481C1C}">
                  <a14:useLocalDpi xmlns:a14="http://schemas.microsoft.com/office/drawing/2010/main" val="0"/>
                </a:ext>
              </a:extLst>
            </a:blip>
            <a:srcRect t="4101" b="43881"/>
            <a:stretch/>
          </p:blipFill>
          <p:spPr>
            <a:xfrm>
              <a:off x="14059" y="2512962"/>
              <a:ext cx="12026056" cy="3518864"/>
            </a:xfrm>
            <a:prstGeom prst="rect">
              <a:avLst/>
            </a:prstGeom>
          </p:spPr>
        </p:pic>
        <p:pic>
          <p:nvPicPr>
            <p:cNvPr id="48" name="Grafik 47">
              <a:extLst>
                <a:ext uri="{FF2B5EF4-FFF2-40B4-BE49-F238E27FC236}">
                  <a16:creationId xmlns:a16="http://schemas.microsoft.com/office/drawing/2014/main" id="{76FDA713-2F4B-46E1-B633-37334FFCEA93}"/>
                </a:ext>
              </a:extLst>
            </p:cNvPr>
            <p:cNvPicPr>
              <a:picLocks noChangeAspect="1"/>
            </p:cNvPicPr>
            <p:nvPr/>
          </p:nvPicPr>
          <p:blipFill rotWithShape="1">
            <a:blip r:embed="rId3">
              <a:extLst>
                <a:ext uri="{28A0092B-C50C-407E-A947-70E740481C1C}">
                  <a14:useLocalDpi xmlns:a14="http://schemas.microsoft.com/office/drawing/2010/main" val="0"/>
                </a:ext>
              </a:extLst>
            </a:blip>
            <a:srcRect t="92782" b="2374"/>
            <a:stretch/>
          </p:blipFill>
          <p:spPr>
            <a:xfrm>
              <a:off x="14059" y="6030327"/>
              <a:ext cx="12026056" cy="327761"/>
            </a:xfrm>
            <a:prstGeom prst="rect">
              <a:avLst/>
            </a:prstGeom>
          </p:spPr>
        </p:pic>
        <p:sp>
          <p:nvSpPr>
            <p:cNvPr id="4" name="Textfeld 3">
              <a:extLst>
                <a:ext uri="{FF2B5EF4-FFF2-40B4-BE49-F238E27FC236}">
                  <a16:creationId xmlns:a16="http://schemas.microsoft.com/office/drawing/2014/main" id="{580F3A88-9CC9-4886-9584-B4257202671D}"/>
                </a:ext>
              </a:extLst>
            </p:cNvPr>
            <p:cNvSpPr txBox="1"/>
            <p:nvPr/>
          </p:nvSpPr>
          <p:spPr>
            <a:xfrm>
              <a:off x="1680544" y="6092197"/>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22" name="Textfeld 21">
              <a:extLst>
                <a:ext uri="{FF2B5EF4-FFF2-40B4-BE49-F238E27FC236}">
                  <a16:creationId xmlns:a16="http://schemas.microsoft.com/office/drawing/2014/main" id="{E831B5B5-E81E-4B64-9DFD-6876E613EF61}"/>
                </a:ext>
              </a:extLst>
            </p:cNvPr>
            <p:cNvSpPr txBox="1"/>
            <p:nvPr/>
          </p:nvSpPr>
          <p:spPr>
            <a:xfrm>
              <a:off x="3964442" y="6092197"/>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23" name="Textfeld 22">
              <a:extLst>
                <a:ext uri="{FF2B5EF4-FFF2-40B4-BE49-F238E27FC236}">
                  <a16:creationId xmlns:a16="http://schemas.microsoft.com/office/drawing/2014/main" id="{EBCDFDA7-B367-4B09-B521-90E973737ED2}"/>
                </a:ext>
              </a:extLst>
            </p:cNvPr>
            <p:cNvSpPr txBox="1"/>
            <p:nvPr/>
          </p:nvSpPr>
          <p:spPr>
            <a:xfrm>
              <a:off x="6248586" y="6092197"/>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p>
          </p:txBody>
        </p:sp>
        <p:sp>
          <p:nvSpPr>
            <p:cNvPr id="24" name="Textfeld 23">
              <a:extLst>
                <a:ext uri="{FF2B5EF4-FFF2-40B4-BE49-F238E27FC236}">
                  <a16:creationId xmlns:a16="http://schemas.microsoft.com/office/drawing/2014/main" id="{39892DD7-5EE4-4E52-BD1F-50D69A922397}"/>
                </a:ext>
              </a:extLst>
            </p:cNvPr>
            <p:cNvSpPr txBox="1"/>
            <p:nvPr/>
          </p:nvSpPr>
          <p:spPr>
            <a:xfrm>
              <a:off x="8562010" y="6092197"/>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37" name="Textfeld 36">
              <a:extLst>
                <a:ext uri="{FF2B5EF4-FFF2-40B4-BE49-F238E27FC236}">
                  <a16:creationId xmlns:a16="http://schemas.microsoft.com/office/drawing/2014/main" id="{FF0F168F-FEDE-4CA4-B958-FB0089537A05}"/>
                </a:ext>
              </a:extLst>
            </p:cNvPr>
            <p:cNvSpPr txBox="1"/>
            <p:nvPr/>
          </p:nvSpPr>
          <p:spPr>
            <a:xfrm>
              <a:off x="10851348" y="6092197"/>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a:t>
              </a:r>
            </a:p>
          </p:txBody>
        </p:sp>
        <p:sp>
          <p:nvSpPr>
            <p:cNvPr id="38" name="Textfeld 37">
              <a:extLst>
                <a:ext uri="{FF2B5EF4-FFF2-40B4-BE49-F238E27FC236}">
                  <a16:creationId xmlns:a16="http://schemas.microsoft.com/office/drawing/2014/main" id="{FA35B0F9-735D-4BD9-81C3-DC1821EF6471}"/>
                </a:ext>
              </a:extLst>
            </p:cNvPr>
            <p:cNvSpPr txBox="1"/>
            <p:nvPr/>
          </p:nvSpPr>
          <p:spPr>
            <a:xfrm>
              <a:off x="6016116" y="6239027"/>
              <a:ext cx="684267"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0000"/>
                  </a:solidFill>
                  <a:effectLst/>
                  <a:uLnTx/>
                  <a:uFillTx/>
                  <a:latin typeface="MetaPlusLF"/>
                  <a:ea typeface="+mn-ea"/>
                  <a:cs typeface="Arial" panose="020B0604020202020204" pitchFamily="34" charset="0"/>
                </a:rPr>
                <a:t>    </a:t>
              </a:r>
              <a:r>
                <a:rPr kumimoji="0" lang="de-DE" sz="900" b="0" i="0" u="none" strike="noStrike" kern="1200" cap="none" spc="0" normalizeH="0" baseline="0" noProof="0" dirty="0" err="1">
                  <a:ln>
                    <a:noFill/>
                  </a:ln>
                  <a:solidFill>
                    <a:srgbClr val="000000"/>
                  </a:solidFill>
                  <a:effectLst/>
                  <a:uLnTx/>
                  <a:uFillTx/>
                  <a:latin typeface="MetaPlusLF"/>
                  <a:ea typeface="+mn-ea"/>
                  <a:cs typeface="Arial" panose="020B0604020202020204" pitchFamily="34" charset="0"/>
                </a:rPr>
                <a:t>hours</a:t>
              </a:r>
              <a:endParaRPr kumimoji="0" lang="de-DE" sz="900" b="0" i="0" u="none" strike="noStrike" kern="1200" cap="none" spc="0" normalizeH="0" baseline="0" noProof="0" dirty="0">
                <a:ln>
                  <a:noFill/>
                </a:ln>
                <a:solidFill>
                  <a:srgbClr val="000000"/>
                </a:solidFill>
                <a:effectLst/>
                <a:uLnTx/>
                <a:uFillTx/>
                <a:latin typeface="MetaPlusLF"/>
                <a:ea typeface="+mn-ea"/>
                <a:cs typeface="Arial" panose="020B0604020202020204" pitchFamily="34" charset="0"/>
              </a:endParaRPr>
            </a:p>
          </p:txBody>
        </p:sp>
        <p:sp>
          <p:nvSpPr>
            <p:cNvPr id="42" name="Textfeld 41">
              <a:extLst>
                <a:ext uri="{FF2B5EF4-FFF2-40B4-BE49-F238E27FC236}">
                  <a16:creationId xmlns:a16="http://schemas.microsoft.com/office/drawing/2014/main" id="{7B705BDC-D05A-44A5-929A-287A1E522DB1}"/>
                </a:ext>
              </a:extLst>
            </p:cNvPr>
            <p:cNvSpPr txBox="1"/>
            <p:nvPr/>
          </p:nvSpPr>
          <p:spPr>
            <a:xfrm rot="16200000">
              <a:off x="112044" y="5691700"/>
              <a:ext cx="25224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43" name="Textfeld 42">
              <a:extLst>
                <a:ext uri="{FF2B5EF4-FFF2-40B4-BE49-F238E27FC236}">
                  <a16:creationId xmlns:a16="http://schemas.microsoft.com/office/drawing/2014/main" id="{031E4ED8-586A-4715-BBE8-FB1CA2DB7DBA}"/>
                </a:ext>
              </a:extLst>
            </p:cNvPr>
            <p:cNvSpPr txBox="1"/>
            <p:nvPr/>
          </p:nvSpPr>
          <p:spPr>
            <a:xfrm rot="16200000">
              <a:off x="18142" y="4649184"/>
              <a:ext cx="440052"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0,3</a:t>
              </a:r>
            </a:p>
          </p:txBody>
        </p:sp>
        <p:sp>
          <p:nvSpPr>
            <p:cNvPr id="46" name="Textfeld 45">
              <a:extLst>
                <a:ext uri="{FF2B5EF4-FFF2-40B4-BE49-F238E27FC236}">
                  <a16:creationId xmlns:a16="http://schemas.microsoft.com/office/drawing/2014/main" id="{CF5C2266-1610-4699-9818-4DECF687B90D}"/>
                </a:ext>
              </a:extLst>
            </p:cNvPr>
            <p:cNvSpPr txBox="1"/>
            <p:nvPr/>
          </p:nvSpPr>
          <p:spPr>
            <a:xfrm rot="16200000">
              <a:off x="92420" y="2701957"/>
              <a:ext cx="291498"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6" name="Rechteck 5">
              <a:extLst>
                <a:ext uri="{FF2B5EF4-FFF2-40B4-BE49-F238E27FC236}">
                  <a16:creationId xmlns:a16="http://schemas.microsoft.com/office/drawing/2014/main" id="{D33AF56A-576B-4527-847C-1F93F608D13F}"/>
                </a:ext>
              </a:extLst>
            </p:cNvPr>
            <p:cNvSpPr/>
            <p:nvPr/>
          </p:nvSpPr>
          <p:spPr>
            <a:xfrm>
              <a:off x="14059" y="4970626"/>
              <a:ext cx="159431" cy="106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FFFFFF"/>
                </a:solidFill>
                <a:effectLst/>
                <a:uLnTx/>
                <a:uFillTx/>
                <a:latin typeface="MetaPlusLF"/>
                <a:ea typeface="+mn-ea"/>
                <a:cs typeface="+mn-cs"/>
              </a:endParaRPr>
            </a:p>
          </p:txBody>
        </p:sp>
        <p:sp>
          <p:nvSpPr>
            <p:cNvPr id="39" name="Textfeld 38">
              <a:extLst>
                <a:ext uri="{FF2B5EF4-FFF2-40B4-BE49-F238E27FC236}">
                  <a16:creationId xmlns:a16="http://schemas.microsoft.com/office/drawing/2014/main" id="{E669AFC5-A9F7-402A-B201-6B078510C95A}"/>
                </a:ext>
              </a:extLst>
            </p:cNvPr>
            <p:cNvSpPr txBox="1"/>
            <p:nvPr/>
          </p:nvSpPr>
          <p:spPr>
            <a:xfrm rot="16200000">
              <a:off x="-366844" y="4159697"/>
              <a:ext cx="947161"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srgbClr val="000000"/>
                  </a:solidFill>
                  <a:effectLst/>
                  <a:uLnTx/>
                  <a:uFillTx/>
                  <a:latin typeface="MetaPlusLF"/>
                  <a:ea typeface="+mn-ea"/>
                  <a:cs typeface="Arial" panose="020B0604020202020204" pitchFamily="34" charset="0"/>
                </a:rPr>
                <a:t>Anomaly</a:t>
              </a:r>
              <a:r>
                <a:rPr kumimoji="0" lang="de-DE" sz="900" b="0" i="0" u="none" strike="noStrike" kern="1200" cap="none" spc="0" normalizeH="0" baseline="0" noProof="0" dirty="0">
                  <a:ln>
                    <a:noFill/>
                  </a:ln>
                  <a:solidFill>
                    <a:srgbClr val="000000"/>
                  </a:solidFill>
                  <a:effectLst/>
                  <a:uLnTx/>
                  <a:uFillTx/>
                  <a:latin typeface="MetaPlusLF"/>
                  <a:ea typeface="+mn-ea"/>
                  <a:cs typeface="Arial" panose="020B0604020202020204" pitchFamily="34" charset="0"/>
                </a:rPr>
                <a:t> score</a:t>
              </a:r>
            </a:p>
          </p:txBody>
        </p:sp>
        <p:sp>
          <p:nvSpPr>
            <p:cNvPr id="45" name="Textfeld 44">
              <a:extLst>
                <a:ext uri="{FF2B5EF4-FFF2-40B4-BE49-F238E27FC236}">
                  <a16:creationId xmlns:a16="http://schemas.microsoft.com/office/drawing/2014/main" id="{0724DC21-FCD1-4857-AF42-F5B750EB17A9}"/>
                </a:ext>
              </a:extLst>
            </p:cNvPr>
            <p:cNvSpPr txBox="1"/>
            <p:nvPr/>
          </p:nvSpPr>
          <p:spPr>
            <a:xfrm rot="16200000">
              <a:off x="44426" y="3685453"/>
              <a:ext cx="387485" cy="215444"/>
            </a:xfrm>
            <a:prstGeom prst="rect">
              <a:avLst/>
            </a:prstGeom>
            <a:solidFill>
              <a:schemeClr val="bg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0,6</a:t>
              </a:r>
            </a:p>
          </p:txBody>
        </p:sp>
      </p:grpSp>
      <p:pic>
        <p:nvPicPr>
          <p:cNvPr id="49" name="Grafik 48">
            <a:extLst>
              <a:ext uri="{FF2B5EF4-FFF2-40B4-BE49-F238E27FC236}">
                <a16:creationId xmlns:a16="http://schemas.microsoft.com/office/drawing/2014/main" id="{F0703169-33A2-4E1E-A34F-C4D3BD9273E9}"/>
              </a:ext>
            </a:extLst>
          </p:cNvPr>
          <p:cNvPicPr>
            <a:picLocks noChangeAspect="1"/>
          </p:cNvPicPr>
          <p:nvPr/>
        </p:nvPicPr>
        <p:blipFill>
          <a:blip r:embed="rId4"/>
          <a:stretch>
            <a:fillRect/>
          </a:stretch>
        </p:blipFill>
        <p:spPr>
          <a:xfrm>
            <a:off x="1898135" y="3290540"/>
            <a:ext cx="3354935" cy="2284466"/>
          </a:xfrm>
          <a:prstGeom prst="rect">
            <a:avLst/>
          </a:prstGeom>
        </p:spPr>
      </p:pic>
      <p:sp>
        <p:nvSpPr>
          <p:cNvPr id="50" name="Textfeld 49">
            <a:extLst>
              <a:ext uri="{FF2B5EF4-FFF2-40B4-BE49-F238E27FC236}">
                <a16:creationId xmlns:a16="http://schemas.microsoft.com/office/drawing/2014/main" id="{43BDEC9B-24C8-452A-A404-A047DD3B4ACB}"/>
              </a:ext>
            </a:extLst>
          </p:cNvPr>
          <p:cNvSpPr txBox="1"/>
          <p:nvPr/>
        </p:nvSpPr>
        <p:spPr>
          <a:xfrm>
            <a:off x="5322525" y="4811637"/>
            <a:ext cx="37799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3305F9"/>
                </a:solidFill>
                <a:effectLst/>
                <a:uLnTx/>
                <a:uFillTx/>
                <a:latin typeface="MetaPlusLF"/>
                <a:ea typeface="+mn-ea"/>
                <a:cs typeface="+mn-cs"/>
              </a:rPr>
              <a:t>Condition</a:t>
            </a:r>
            <a:r>
              <a:rPr kumimoji="0" lang="de-DE" sz="1600" b="0" i="0" u="none" strike="noStrike" kern="1200" cap="none" spc="0" normalizeH="0" baseline="0" noProof="0" dirty="0">
                <a:ln>
                  <a:noFill/>
                </a:ln>
                <a:solidFill>
                  <a:srgbClr val="3305F9"/>
                </a:solidFill>
                <a:effectLst/>
                <a:uLnTx/>
                <a:uFillTx/>
                <a:latin typeface="MetaPlusLF"/>
                <a:ea typeface="+mn-ea"/>
                <a:cs typeface="+mn-cs"/>
              </a:rPr>
              <a:t> Monitoring System: </a:t>
            </a:r>
            <a:r>
              <a:rPr kumimoji="0" lang="de-DE" sz="1600" b="0" i="0" u="none" strike="noStrike" kern="1200" cap="none" spc="0" normalizeH="0" baseline="0" noProof="0" dirty="0" err="1">
                <a:ln>
                  <a:noFill/>
                </a:ln>
                <a:solidFill>
                  <a:srgbClr val="3305F9"/>
                </a:solidFill>
                <a:effectLst/>
                <a:uLnTx/>
                <a:uFillTx/>
                <a:latin typeface="MetaPlusLF"/>
                <a:ea typeface="+mn-ea"/>
                <a:cs typeface="+mn-cs"/>
              </a:rPr>
              <a:t>no</a:t>
            </a:r>
            <a:r>
              <a:rPr kumimoji="0" lang="de-DE" sz="1600" b="0" i="0" u="none" strike="noStrike" kern="1200" cap="none" spc="0" normalizeH="0" baseline="0" noProof="0" dirty="0">
                <a:ln>
                  <a:noFill/>
                </a:ln>
                <a:solidFill>
                  <a:srgbClr val="3305F9"/>
                </a:solidFill>
                <a:effectLst/>
                <a:uLnTx/>
                <a:uFillTx/>
                <a:latin typeface="MetaPlusLF"/>
                <a:ea typeface="+mn-ea"/>
                <a:cs typeface="+mn-cs"/>
              </a:rPr>
              <a:t> </a:t>
            </a:r>
            <a:r>
              <a:rPr kumimoji="0" lang="de-DE" sz="1600" b="0" i="0" u="none" strike="noStrike" kern="1200" cap="none" spc="0" normalizeH="0" baseline="0" noProof="0" dirty="0" err="1">
                <a:ln>
                  <a:noFill/>
                </a:ln>
                <a:solidFill>
                  <a:srgbClr val="3305F9"/>
                </a:solidFill>
                <a:effectLst/>
                <a:uLnTx/>
                <a:uFillTx/>
                <a:latin typeface="MetaPlusLF"/>
                <a:ea typeface="+mn-ea"/>
                <a:cs typeface="+mn-cs"/>
              </a:rPr>
              <a:t>signals</a:t>
            </a:r>
            <a:endParaRPr kumimoji="0" lang="de-DE" sz="1600" b="0" i="0" u="none" strike="noStrike" kern="1200" cap="none" spc="0" normalizeH="0" baseline="0" noProof="0" dirty="0">
              <a:ln>
                <a:noFill/>
              </a:ln>
              <a:solidFill>
                <a:srgbClr val="3305F9"/>
              </a:solidFill>
              <a:effectLst/>
              <a:uLnTx/>
              <a:uFillTx/>
              <a:latin typeface="MetaPlusLF"/>
              <a:ea typeface="+mn-ea"/>
              <a:cs typeface="+mn-cs"/>
            </a:endParaRPr>
          </a:p>
        </p:txBody>
      </p:sp>
      <p:sp>
        <p:nvSpPr>
          <p:cNvPr id="51" name="Textfeld 50">
            <a:extLst>
              <a:ext uri="{FF2B5EF4-FFF2-40B4-BE49-F238E27FC236}">
                <a16:creationId xmlns:a16="http://schemas.microsoft.com/office/drawing/2014/main" id="{E7EBA104-2DA0-4CDF-961C-E9338956F532}"/>
              </a:ext>
            </a:extLst>
          </p:cNvPr>
          <p:cNvSpPr txBox="1"/>
          <p:nvPr/>
        </p:nvSpPr>
        <p:spPr>
          <a:xfrm>
            <a:off x="5253070" y="3852769"/>
            <a:ext cx="54047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0000"/>
                </a:solidFill>
                <a:effectLst/>
                <a:uLnTx/>
                <a:uFillTx/>
                <a:latin typeface="MetaPlusLF"/>
                <a:ea typeface="+mn-ea"/>
                <a:cs typeface="+mn-cs"/>
              </a:rPr>
              <a:t>AI Algorithmus: </a:t>
            </a:r>
            <a:r>
              <a:rPr kumimoji="0" lang="de-DE" sz="1600" b="0" i="0" u="none" strike="noStrike" kern="1200" cap="none" spc="0" normalizeH="0" baseline="0" noProof="0" dirty="0" err="1">
                <a:ln>
                  <a:noFill/>
                </a:ln>
                <a:solidFill>
                  <a:srgbClr val="FF0000"/>
                </a:solidFill>
                <a:effectLst/>
                <a:uLnTx/>
                <a:uFillTx/>
                <a:latin typeface="MetaPlusLF"/>
                <a:ea typeface="+mn-ea"/>
                <a:cs typeface="+mn-cs"/>
              </a:rPr>
              <a:t>Anomaliescore</a:t>
            </a:r>
            <a:r>
              <a:rPr kumimoji="0" lang="de-DE" sz="1600" b="0" i="0" u="none" strike="noStrike" kern="1200" cap="none" spc="0" normalizeH="0" baseline="0" noProof="0" dirty="0">
                <a:ln>
                  <a:noFill/>
                </a:ln>
                <a:solidFill>
                  <a:srgbClr val="FF0000"/>
                </a:solidFill>
                <a:effectLst/>
                <a:uLnTx/>
                <a:uFillTx/>
                <a:latin typeface="MetaPlusLF"/>
                <a:ea typeface="+mn-ea"/>
                <a:cs typeface="+mn-cs"/>
              </a:rPr>
              <a:t> </a:t>
            </a:r>
            <a:r>
              <a:rPr kumimoji="0" lang="de-DE" sz="1600" b="0" i="0" u="none" strike="noStrike" kern="1200" cap="none" spc="0" normalizeH="0" baseline="0" noProof="0" dirty="0" err="1">
                <a:ln>
                  <a:noFill/>
                </a:ln>
                <a:solidFill>
                  <a:srgbClr val="FF0000"/>
                </a:solidFill>
                <a:effectLst/>
                <a:uLnTx/>
                <a:uFillTx/>
                <a:latin typeface="MetaPlusLF"/>
                <a:ea typeface="+mn-ea"/>
                <a:cs typeface="+mn-cs"/>
              </a:rPr>
              <a:t>increased</a:t>
            </a:r>
            <a:r>
              <a:rPr kumimoji="0" lang="de-DE" sz="1600" b="0" i="0" u="none" strike="noStrike" kern="1200" cap="none" spc="0" normalizeH="0" baseline="0" noProof="0" dirty="0">
                <a:ln>
                  <a:noFill/>
                </a:ln>
                <a:solidFill>
                  <a:srgbClr val="FF0000"/>
                </a:solidFill>
                <a:effectLst/>
                <a:uLnTx/>
                <a:uFillTx/>
                <a:latin typeface="MetaPlusLF"/>
                <a:ea typeface="+mn-ea"/>
                <a:cs typeface="+mn-cs"/>
              </a:rPr>
              <a:t>, </a:t>
            </a:r>
            <a:r>
              <a:rPr kumimoji="0" lang="de-DE" sz="1600" b="0" i="0" u="none" strike="noStrike" kern="1200" cap="none" spc="0" normalizeH="0" baseline="0" noProof="0" dirty="0" err="1">
                <a:ln>
                  <a:noFill/>
                </a:ln>
                <a:solidFill>
                  <a:srgbClr val="FF0000"/>
                </a:solidFill>
                <a:effectLst/>
                <a:uLnTx/>
                <a:uFillTx/>
                <a:latin typeface="MetaPlusLF"/>
                <a:ea typeface="+mn-ea"/>
                <a:cs typeface="+mn-cs"/>
              </a:rPr>
              <a:t>notification</a:t>
            </a:r>
            <a:r>
              <a:rPr kumimoji="0" lang="de-DE" sz="1600" b="0" i="0" u="none" strike="noStrike" kern="1200" cap="none" spc="0" normalizeH="0" noProof="0" dirty="0">
                <a:ln>
                  <a:noFill/>
                </a:ln>
                <a:solidFill>
                  <a:srgbClr val="FF0000"/>
                </a:solidFill>
                <a:effectLst/>
                <a:uLnTx/>
                <a:uFillTx/>
                <a:latin typeface="MetaPlusLF"/>
                <a:ea typeface="+mn-ea"/>
                <a:cs typeface="+mn-cs"/>
              </a:rPr>
              <a:t> </a:t>
            </a:r>
            <a:r>
              <a:rPr kumimoji="0" lang="de-DE" sz="1600" b="0" i="0" u="none" strike="noStrike" kern="1200" cap="none" spc="0" normalizeH="0" noProof="0" dirty="0" err="1">
                <a:ln>
                  <a:noFill/>
                </a:ln>
                <a:solidFill>
                  <a:srgbClr val="FF0000"/>
                </a:solidFill>
                <a:effectLst/>
                <a:uLnTx/>
                <a:uFillTx/>
                <a:latin typeface="MetaPlusLF"/>
                <a:ea typeface="+mn-ea"/>
                <a:cs typeface="+mn-cs"/>
              </a:rPr>
              <a:t>is</a:t>
            </a:r>
            <a:r>
              <a:rPr kumimoji="0" lang="de-DE" sz="1600" b="0" i="0" u="none" strike="noStrike" kern="1200" cap="none" spc="0" normalizeH="0" noProof="0" dirty="0">
                <a:ln>
                  <a:noFill/>
                </a:ln>
                <a:solidFill>
                  <a:srgbClr val="FF0000"/>
                </a:solidFill>
                <a:effectLst/>
                <a:uLnTx/>
                <a:uFillTx/>
                <a:latin typeface="MetaPlusLF"/>
                <a:ea typeface="+mn-ea"/>
                <a:cs typeface="+mn-cs"/>
              </a:rPr>
              <a:t> </a:t>
            </a:r>
            <a:r>
              <a:rPr kumimoji="0" lang="de-DE" sz="1600" b="0" i="0" u="none" strike="noStrike" kern="1200" cap="none" spc="0" normalizeH="0" noProof="0" dirty="0" err="1">
                <a:ln>
                  <a:noFill/>
                </a:ln>
                <a:solidFill>
                  <a:srgbClr val="FF0000"/>
                </a:solidFill>
                <a:effectLst/>
                <a:uLnTx/>
                <a:uFillTx/>
                <a:latin typeface="MetaPlusLF"/>
                <a:ea typeface="+mn-ea"/>
                <a:cs typeface="+mn-cs"/>
              </a:rPr>
              <a:t>sent</a:t>
            </a:r>
            <a:endParaRPr kumimoji="0" lang="de-DE" sz="1600" b="0" i="0" u="none" strike="noStrike" kern="1200" cap="none" spc="0" normalizeH="0" baseline="0" noProof="0" dirty="0">
              <a:ln>
                <a:noFill/>
              </a:ln>
              <a:solidFill>
                <a:srgbClr val="FF0000"/>
              </a:solidFill>
              <a:effectLst/>
              <a:uLnTx/>
              <a:uFillTx/>
              <a:latin typeface="MetaPlusLF"/>
              <a:ea typeface="+mn-ea"/>
              <a:cs typeface="+mn-cs"/>
            </a:endParaRPr>
          </a:p>
        </p:txBody>
      </p:sp>
    </p:spTree>
    <p:extLst>
      <p:ext uri="{BB962C8B-B14F-4D97-AF65-F5344CB8AC3E}">
        <p14:creationId xmlns:p14="http://schemas.microsoft.com/office/powerpoint/2010/main" val="152160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oliennummernplatzhalter 1">
            <a:extLst>
              <a:ext uri="{FF2B5EF4-FFF2-40B4-BE49-F238E27FC236}">
                <a16:creationId xmlns:a16="http://schemas.microsoft.com/office/drawing/2014/main" id="{DCFD4CC5-6BBD-41C9-BDE2-D651CE8B9D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2149-5FEE-46AB-9490-B3CD4011A729}" type="slidenum">
              <a:rPr kumimoji="0" lang="en-GB" sz="710" b="0" i="0" u="none" strike="noStrike" kern="1200" cap="none" spc="0" normalizeH="0" baseline="0" noProof="0" smtClean="0">
                <a:ln>
                  <a:noFill/>
                </a:ln>
                <a:solidFill>
                  <a:srgbClr val="000000"/>
                </a:solidFill>
                <a:effectLst/>
                <a:uLnTx/>
                <a:uFillTx/>
                <a:latin typeface="MetaPlusL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710" b="0" i="0" u="none" strike="noStrike" kern="1200" cap="none" spc="0" normalizeH="0" baseline="0" noProof="0">
              <a:ln>
                <a:noFill/>
              </a:ln>
              <a:solidFill>
                <a:srgbClr val="000000"/>
              </a:solidFill>
              <a:effectLst/>
              <a:uLnTx/>
              <a:uFillTx/>
              <a:latin typeface="MetaPlusLF"/>
              <a:ea typeface="+mn-ea"/>
              <a:cs typeface="+mn-cs"/>
            </a:endParaRPr>
          </a:p>
        </p:txBody>
      </p:sp>
      <p:sp>
        <p:nvSpPr>
          <p:cNvPr id="27" name="Sechseck 120">
            <a:extLst>
              <a:ext uri="{FF2B5EF4-FFF2-40B4-BE49-F238E27FC236}">
                <a16:creationId xmlns:a16="http://schemas.microsoft.com/office/drawing/2014/main" id="{653136C2-4FCF-4E04-9128-033D96BED751}"/>
              </a:ext>
            </a:extLst>
          </p:cNvPr>
          <p:cNvSpPr/>
          <p:nvPr/>
        </p:nvSpPr>
        <p:spPr>
          <a:xfrm>
            <a:off x="10076872" y="1117756"/>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grpSp>
        <p:nvGrpSpPr>
          <p:cNvPr id="28" name="Gruppieren 21">
            <a:extLst>
              <a:ext uri="{FF2B5EF4-FFF2-40B4-BE49-F238E27FC236}">
                <a16:creationId xmlns:a16="http://schemas.microsoft.com/office/drawing/2014/main" id="{F0BF5541-98AC-43A3-AC61-0BEE687E4E63}"/>
              </a:ext>
            </a:extLst>
          </p:cNvPr>
          <p:cNvGrpSpPr/>
          <p:nvPr/>
        </p:nvGrpSpPr>
        <p:grpSpPr>
          <a:xfrm>
            <a:off x="10936476" y="1494796"/>
            <a:ext cx="2190268" cy="1889427"/>
            <a:chOff x="5030159" y="2098307"/>
            <a:chExt cx="2149200" cy="1854000"/>
          </a:xfrm>
        </p:grpSpPr>
        <p:sp>
          <p:nvSpPr>
            <p:cNvPr id="29" name="Sechseck 120">
              <a:extLst>
                <a:ext uri="{FF2B5EF4-FFF2-40B4-BE49-F238E27FC236}">
                  <a16:creationId xmlns:a16="http://schemas.microsoft.com/office/drawing/2014/main" id="{3E410C90-159E-40AB-92A2-D1D53D06ED5C}"/>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sp>
          <p:nvSpPr>
            <p:cNvPr id="30" name="Legende: mit Pfeil nach rechts 25">
              <a:extLst>
                <a:ext uri="{FF2B5EF4-FFF2-40B4-BE49-F238E27FC236}">
                  <a16:creationId xmlns:a16="http://schemas.microsoft.com/office/drawing/2014/main" id="{138B0A20-3B9C-499A-A2A8-B6A62AF91C80}"/>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endParaRPr kumimoji="0" lang="de-DE" sz="1631" b="0" i="0" u="none" strike="noStrike" kern="1200" cap="none" spc="0" normalizeH="0" baseline="0" noProof="0">
                <a:ln>
                  <a:noFill/>
                </a:ln>
                <a:solidFill>
                  <a:srgbClr val="FFFFFF"/>
                </a:solidFill>
                <a:effectLst/>
                <a:uLnTx/>
                <a:uFillTx/>
                <a:latin typeface="MetaPlusLF"/>
                <a:ea typeface="+mn-ea"/>
                <a:cs typeface="+mn-cs"/>
              </a:endParaRPr>
            </a:p>
          </p:txBody>
        </p:sp>
      </p:grpSp>
      <p:sp>
        <p:nvSpPr>
          <p:cNvPr id="34" name="Sechseck 120">
            <a:extLst>
              <a:ext uri="{FF2B5EF4-FFF2-40B4-BE49-F238E27FC236}">
                <a16:creationId xmlns:a16="http://schemas.microsoft.com/office/drawing/2014/main" id="{0BB58ECD-B77B-4285-8A3C-C07242ED3197}"/>
              </a:ext>
            </a:extLst>
          </p:cNvPr>
          <p:cNvSpPr/>
          <p:nvPr/>
        </p:nvSpPr>
        <p:spPr>
          <a:xfrm>
            <a:off x="11335264" y="5558172"/>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grpSp>
        <p:nvGrpSpPr>
          <p:cNvPr id="31" name="Gruppieren 21">
            <a:extLst>
              <a:ext uri="{FF2B5EF4-FFF2-40B4-BE49-F238E27FC236}">
                <a16:creationId xmlns:a16="http://schemas.microsoft.com/office/drawing/2014/main" id="{4F435558-694E-4DAA-9F67-11230CA4CE16}"/>
              </a:ext>
            </a:extLst>
          </p:cNvPr>
          <p:cNvGrpSpPr/>
          <p:nvPr/>
        </p:nvGrpSpPr>
        <p:grpSpPr>
          <a:xfrm>
            <a:off x="-248835" y="5901247"/>
            <a:ext cx="2190268" cy="1889427"/>
            <a:chOff x="5030159" y="2098307"/>
            <a:chExt cx="2149200" cy="1854000"/>
          </a:xfrm>
        </p:grpSpPr>
        <p:sp>
          <p:nvSpPr>
            <p:cNvPr id="32" name="Sechseck 120">
              <a:extLst>
                <a:ext uri="{FF2B5EF4-FFF2-40B4-BE49-F238E27FC236}">
                  <a16:creationId xmlns:a16="http://schemas.microsoft.com/office/drawing/2014/main" id="{D8ACD637-9557-4B07-92D7-94177F30D369}"/>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sp>
          <p:nvSpPr>
            <p:cNvPr id="33" name="Legende: mit Pfeil nach rechts 25">
              <a:extLst>
                <a:ext uri="{FF2B5EF4-FFF2-40B4-BE49-F238E27FC236}">
                  <a16:creationId xmlns:a16="http://schemas.microsoft.com/office/drawing/2014/main" id="{668FBC72-8A51-451F-8E4B-D515F1859803}"/>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endParaRPr kumimoji="0" lang="de-DE" sz="1631" b="0" i="0" u="none" strike="noStrike" kern="1200" cap="none" spc="0" normalizeH="0" baseline="0" noProof="0">
                <a:ln>
                  <a:noFill/>
                </a:ln>
                <a:solidFill>
                  <a:srgbClr val="FFFFFF"/>
                </a:solidFill>
                <a:effectLst/>
                <a:uLnTx/>
                <a:uFillTx/>
                <a:latin typeface="MetaPlusLF"/>
                <a:ea typeface="+mn-ea"/>
                <a:cs typeface="+mn-cs"/>
              </a:endParaRPr>
            </a:p>
          </p:txBody>
        </p:sp>
      </p:grpSp>
      <p:sp>
        <p:nvSpPr>
          <p:cNvPr id="25" name="Text Placeholder 7">
            <a:extLst>
              <a:ext uri="{FF2B5EF4-FFF2-40B4-BE49-F238E27FC236}">
                <a16:creationId xmlns:a16="http://schemas.microsoft.com/office/drawing/2014/main" id="{49706808-6460-405B-B8C8-1B9850C3E7D9}"/>
              </a:ext>
            </a:extLst>
          </p:cNvPr>
          <p:cNvSpPr txBox="1">
            <a:spLocks/>
          </p:cNvSpPr>
          <p:nvPr/>
        </p:nvSpPr>
        <p:spPr>
          <a:xfrm>
            <a:off x="257088" y="2108039"/>
            <a:ext cx="11679023" cy="440051"/>
          </a:xfrm>
          <a:prstGeom prst="rect">
            <a:avLst/>
          </a:prstGeom>
        </p:spPr>
        <p:txBody>
          <a:bodyPr lIns="0" tIns="0" rIns="0" bIns="0"/>
          <a:lstStyle>
            <a:lvl1pPr marL="0" indent="0" algn="l" rtl="0" eaLnBrk="1" fontAlgn="base" hangingPunct="1">
              <a:lnSpc>
                <a:spcPts val="2140"/>
              </a:lnSpc>
              <a:spcBef>
                <a:spcPct val="20000"/>
              </a:spcBef>
              <a:spcAft>
                <a:spcPct val="0"/>
              </a:spcAft>
              <a:buFont typeface="MetaPlusLF" pitchFamily="2" charset="0"/>
              <a:buNone/>
              <a:defRPr sz="1631" b="1" u="none" kern="1200">
                <a:solidFill>
                  <a:schemeClr val="tx1"/>
                </a:solidFill>
                <a:latin typeface="+mn-lt"/>
                <a:ea typeface="+mn-ea"/>
                <a:cs typeface="+mn-cs"/>
              </a:defRPr>
            </a:lvl1pPr>
            <a:lvl2pPr marL="757140" indent="-291208"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2pPr>
            <a:lvl3pPr marL="1164831"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3pPr>
            <a:lvl4pPr marL="1630764"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4pPr>
            <a:lvl5pPr marL="2096696"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a:lstStyle>
          <a:p>
            <a:pPr marL="0" marR="0" lvl="0" indent="0" algn="l" defTabSz="914400" rtl="0" eaLnBrk="1" fontAlgn="base" latinLnBrk="0" hangingPunct="1">
              <a:lnSpc>
                <a:spcPts val="2140"/>
              </a:lnSpc>
              <a:spcBef>
                <a:spcPct val="20000"/>
              </a:spcBef>
              <a:spcAft>
                <a:spcPct val="0"/>
              </a:spcAft>
              <a:buClrTx/>
              <a:buSzTx/>
              <a:buFont typeface="MetaPlusLF" pitchFamily="2" charset="0"/>
              <a:buNone/>
              <a:tabLst/>
              <a:defRPr/>
            </a:pPr>
            <a:r>
              <a:rPr kumimoji="0" lang="de-DE" sz="1600" b="1" i="0" u="none" strike="noStrike" kern="1200" cap="none" spc="0" normalizeH="0" baseline="0" noProof="0" dirty="0">
                <a:ln>
                  <a:noFill/>
                </a:ln>
                <a:solidFill>
                  <a:srgbClr val="000000"/>
                </a:solidFill>
                <a:effectLst/>
                <a:uLnTx/>
                <a:uFillTx/>
                <a:latin typeface="MetaPlusLF"/>
                <a:ea typeface="+mn-ea"/>
                <a:cs typeface="+mn-cs"/>
              </a:rPr>
              <a:t>AI vs.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Condition</a:t>
            </a:r>
            <a:r>
              <a:rPr kumimoji="0" lang="de-DE" sz="1600" b="1" i="0" u="none" strike="noStrike" kern="1200" cap="none" spc="0" normalizeH="0" baseline="0" noProof="0" dirty="0">
                <a:ln>
                  <a:noFill/>
                </a:ln>
                <a:solidFill>
                  <a:srgbClr val="000000"/>
                </a:solidFill>
                <a:effectLst/>
                <a:uLnTx/>
                <a:uFillTx/>
                <a:latin typeface="MetaPlusLF"/>
                <a:ea typeface="+mn-ea"/>
                <a:cs typeface="+mn-cs"/>
              </a:rPr>
              <a:t> Monitoring</a:t>
            </a:r>
          </a:p>
        </p:txBody>
      </p:sp>
      <p:sp>
        <p:nvSpPr>
          <p:cNvPr id="26" name="Title 6">
            <a:extLst>
              <a:ext uri="{FF2B5EF4-FFF2-40B4-BE49-F238E27FC236}">
                <a16:creationId xmlns:a16="http://schemas.microsoft.com/office/drawing/2014/main" id="{E57D5A6A-74D9-4339-9F06-9F1449292CDC}"/>
              </a:ext>
            </a:extLst>
          </p:cNvPr>
          <p:cNvSpPr txBox="1">
            <a:spLocks/>
          </p:cNvSpPr>
          <p:nvPr/>
        </p:nvSpPr>
        <p:spPr>
          <a:xfrm>
            <a:off x="257087" y="1595923"/>
            <a:ext cx="11679023" cy="513631"/>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MetaPlusLF"/>
                <a:ea typeface="+mn-ea"/>
                <a:cs typeface="+mn-cs"/>
              </a:rPr>
              <a:t>Festo AX</a:t>
            </a:r>
          </a:p>
        </p:txBody>
      </p:sp>
      <p:sp>
        <p:nvSpPr>
          <p:cNvPr id="13" name="Sechseck 120">
            <a:extLst>
              <a:ext uri="{FF2B5EF4-FFF2-40B4-BE49-F238E27FC236}">
                <a16:creationId xmlns:a16="http://schemas.microsoft.com/office/drawing/2014/main" id="{53A55B2B-09D2-4554-83B8-4C2C53CEED83}"/>
              </a:ext>
            </a:extLst>
          </p:cNvPr>
          <p:cNvSpPr/>
          <p:nvPr/>
        </p:nvSpPr>
        <p:spPr>
          <a:xfrm>
            <a:off x="10076872" y="1117756"/>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pic>
        <p:nvPicPr>
          <p:cNvPr id="3" name="Grafik 2">
            <a:extLst>
              <a:ext uri="{FF2B5EF4-FFF2-40B4-BE49-F238E27FC236}">
                <a16:creationId xmlns:a16="http://schemas.microsoft.com/office/drawing/2014/main" id="{77536F3A-9774-484C-992C-6501D6C275CF}"/>
              </a:ext>
            </a:extLst>
          </p:cNvPr>
          <p:cNvPicPr>
            <a:picLocks noChangeAspect="1"/>
          </p:cNvPicPr>
          <p:nvPr/>
        </p:nvPicPr>
        <p:blipFill>
          <a:blip r:embed="rId3"/>
          <a:stretch>
            <a:fillRect/>
          </a:stretch>
        </p:blipFill>
        <p:spPr>
          <a:xfrm>
            <a:off x="1652192" y="3082435"/>
            <a:ext cx="3354935" cy="2284466"/>
          </a:xfrm>
          <a:prstGeom prst="rect">
            <a:avLst/>
          </a:prstGeom>
        </p:spPr>
      </p:pic>
      <p:sp>
        <p:nvSpPr>
          <p:cNvPr id="4" name="Textfeld 3">
            <a:extLst>
              <a:ext uri="{FF2B5EF4-FFF2-40B4-BE49-F238E27FC236}">
                <a16:creationId xmlns:a16="http://schemas.microsoft.com/office/drawing/2014/main" id="{D1D250F6-47BF-4BC0-A0FE-3EB119E2D04E}"/>
              </a:ext>
            </a:extLst>
          </p:cNvPr>
          <p:cNvSpPr txBox="1"/>
          <p:nvPr/>
        </p:nvSpPr>
        <p:spPr>
          <a:xfrm>
            <a:off x="5076582" y="4603532"/>
            <a:ext cx="36709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3305F9"/>
                </a:solidFill>
                <a:effectLst/>
                <a:uLnTx/>
                <a:uFillTx/>
                <a:latin typeface="MetaPlusLF"/>
                <a:ea typeface="+mn-ea"/>
                <a:cs typeface="+mn-cs"/>
              </a:rPr>
              <a:t>Condition</a:t>
            </a:r>
            <a:r>
              <a:rPr kumimoji="0" lang="de-DE" sz="1600" b="0" i="0" u="none" strike="noStrike" kern="1200" cap="none" spc="0" normalizeH="0" baseline="0" noProof="0" dirty="0">
                <a:ln>
                  <a:noFill/>
                </a:ln>
                <a:solidFill>
                  <a:srgbClr val="3305F9"/>
                </a:solidFill>
                <a:effectLst/>
                <a:uLnTx/>
                <a:uFillTx/>
                <a:latin typeface="MetaPlusLF"/>
                <a:ea typeface="+mn-ea"/>
                <a:cs typeface="+mn-cs"/>
              </a:rPr>
              <a:t> Monitoring System: </a:t>
            </a:r>
            <a:r>
              <a:rPr kumimoji="0" lang="de-DE" sz="1600" b="0" i="0" u="none" strike="noStrike" kern="1200" cap="none" spc="0" normalizeH="0" baseline="0" noProof="0" dirty="0" err="1">
                <a:ln>
                  <a:noFill/>
                </a:ln>
                <a:solidFill>
                  <a:srgbClr val="3305F9"/>
                </a:solidFill>
                <a:effectLst/>
                <a:uLnTx/>
                <a:uFillTx/>
                <a:latin typeface="MetaPlusLF"/>
                <a:ea typeface="+mn-ea"/>
                <a:cs typeface="+mn-cs"/>
              </a:rPr>
              <a:t>no</a:t>
            </a:r>
            <a:r>
              <a:rPr kumimoji="0" lang="de-DE" sz="1600" b="0" i="0" u="none" strike="noStrike" kern="1200" cap="none" spc="0" normalizeH="0" baseline="0" noProof="0" dirty="0">
                <a:ln>
                  <a:noFill/>
                </a:ln>
                <a:solidFill>
                  <a:srgbClr val="3305F9"/>
                </a:solidFill>
                <a:effectLst/>
                <a:uLnTx/>
                <a:uFillTx/>
                <a:latin typeface="MetaPlusLF"/>
                <a:ea typeface="+mn-ea"/>
                <a:cs typeface="+mn-cs"/>
              </a:rPr>
              <a:t> </a:t>
            </a:r>
            <a:r>
              <a:rPr kumimoji="0" lang="de-DE" sz="1600" b="0" i="0" u="none" strike="noStrike" kern="1200" cap="none" spc="0" normalizeH="0" baseline="0" noProof="0" dirty="0" err="1">
                <a:ln>
                  <a:noFill/>
                </a:ln>
                <a:solidFill>
                  <a:srgbClr val="3305F9"/>
                </a:solidFill>
                <a:effectLst/>
                <a:uLnTx/>
                <a:uFillTx/>
                <a:latin typeface="MetaPlusLF"/>
                <a:ea typeface="+mn-ea"/>
                <a:cs typeface="+mn-cs"/>
              </a:rPr>
              <a:t>signals</a:t>
            </a:r>
            <a:endParaRPr kumimoji="0" lang="de-DE" sz="1600" b="0" i="0" u="none" strike="noStrike" kern="1200" cap="none" spc="0" normalizeH="0" baseline="0" noProof="0" dirty="0">
              <a:ln>
                <a:noFill/>
              </a:ln>
              <a:solidFill>
                <a:srgbClr val="3305F9"/>
              </a:solidFill>
              <a:effectLst/>
              <a:uLnTx/>
              <a:uFillTx/>
              <a:latin typeface="MetaPlusLF"/>
              <a:ea typeface="+mn-ea"/>
              <a:cs typeface="+mn-cs"/>
            </a:endParaRPr>
          </a:p>
        </p:txBody>
      </p:sp>
      <p:sp>
        <p:nvSpPr>
          <p:cNvPr id="54" name="Textfeld 53">
            <a:extLst>
              <a:ext uri="{FF2B5EF4-FFF2-40B4-BE49-F238E27FC236}">
                <a16:creationId xmlns:a16="http://schemas.microsoft.com/office/drawing/2014/main" id="{C7618CB2-71B3-415B-B5D0-F2D8030AF614}"/>
              </a:ext>
            </a:extLst>
          </p:cNvPr>
          <p:cNvSpPr txBox="1"/>
          <p:nvPr/>
        </p:nvSpPr>
        <p:spPr>
          <a:xfrm>
            <a:off x="5076582" y="3666846"/>
            <a:ext cx="5451301" cy="584775"/>
          </a:xfrm>
          <a:prstGeom prst="rect">
            <a:avLst/>
          </a:prstGeom>
          <a:noFill/>
        </p:spPr>
        <p:txBody>
          <a:bodyPr wrap="none" rtlCol="0">
            <a:spAutoFit/>
          </a:bodyPr>
          <a:lstStyle/>
          <a:p>
            <a:pPr lvl="0">
              <a:defRPr/>
            </a:pPr>
            <a:r>
              <a:rPr kumimoji="0" lang="de-DE" sz="1600" b="0" i="0" u="none" strike="noStrike" kern="1200" cap="none" spc="0" normalizeH="0" baseline="0" noProof="0" dirty="0">
                <a:ln>
                  <a:noFill/>
                </a:ln>
                <a:solidFill>
                  <a:srgbClr val="FF0000"/>
                </a:solidFill>
                <a:effectLst/>
                <a:uLnTx/>
                <a:uFillTx/>
                <a:latin typeface="MetaPlusLF"/>
                <a:ea typeface="+mn-ea"/>
                <a:cs typeface="+mn-cs"/>
              </a:rPr>
              <a:t>KI Algorithmus: </a:t>
            </a:r>
            <a:r>
              <a:rPr lang="de-DE" sz="1600" dirty="0">
                <a:solidFill>
                  <a:srgbClr val="FF0000"/>
                </a:solidFill>
              </a:rPr>
              <a:t> </a:t>
            </a:r>
            <a:r>
              <a:rPr lang="de-DE" sz="1600" dirty="0" err="1">
                <a:solidFill>
                  <a:srgbClr val="FF0000"/>
                </a:solidFill>
              </a:rPr>
              <a:t>Anomaliescore</a:t>
            </a:r>
            <a:r>
              <a:rPr lang="de-DE" sz="1600" dirty="0">
                <a:solidFill>
                  <a:srgbClr val="FF0000"/>
                </a:solidFill>
              </a:rPr>
              <a:t> </a:t>
            </a:r>
            <a:r>
              <a:rPr lang="de-DE" sz="1600" dirty="0" err="1">
                <a:solidFill>
                  <a:srgbClr val="FF0000"/>
                </a:solidFill>
              </a:rPr>
              <a:t>increased</a:t>
            </a:r>
            <a:r>
              <a:rPr lang="de-DE" sz="1600" dirty="0">
                <a:solidFill>
                  <a:srgbClr val="FF0000"/>
                </a:solidFill>
              </a:rPr>
              <a:t>, </a:t>
            </a:r>
            <a:r>
              <a:rPr lang="de-DE" sz="1600" dirty="0" err="1">
                <a:solidFill>
                  <a:srgbClr val="FF0000"/>
                </a:solidFill>
              </a:rPr>
              <a:t>notification</a:t>
            </a:r>
            <a:r>
              <a:rPr lang="de-DE" sz="1600" dirty="0">
                <a:solidFill>
                  <a:srgbClr val="FF0000"/>
                </a:solidFill>
              </a:rPr>
              <a:t> </a:t>
            </a:r>
            <a:r>
              <a:rPr lang="de-DE" sz="1600" dirty="0" err="1">
                <a:solidFill>
                  <a:srgbClr val="FF0000"/>
                </a:solidFill>
              </a:rPr>
              <a:t>is</a:t>
            </a:r>
            <a:r>
              <a:rPr lang="de-DE" sz="1600" dirty="0">
                <a:solidFill>
                  <a:srgbClr val="FF0000"/>
                </a:solidFill>
              </a:rPr>
              <a:t> </a:t>
            </a:r>
            <a:r>
              <a:rPr lang="de-DE" sz="1600" dirty="0" err="1">
                <a:solidFill>
                  <a:srgbClr val="FF0000"/>
                </a:solidFill>
              </a:rPr>
              <a:t>sent</a:t>
            </a:r>
            <a:br>
              <a:rPr kumimoji="0" lang="de-DE" sz="1600" b="0" i="0" u="none" strike="noStrike" kern="1200" cap="none" spc="0" normalizeH="0" baseline="0" noProof="0" dirty="0">
                <a:ln>
                  <a:noFill/>
                </a:ln>
                <a:solidFill>
                  <a:srgbClr val="FF0000"/>
                </a:solidFill>
                <a:effectLst/>
                <a:uLnTx/>
                <a:uFillTx/>
                <a:latin typeface="MetaPlusLF"/>
                <a:ea typeface="+mn-ea"/>
                <a:cs typeface="+mn-cs"/>
              </a:rPr>
            </a:br>
            <a:r>
              <a:rPr kumimoji="0" lang="de-DE" sz="1600" b="0" i="0" u="none" strike="noStrike" kern="1200" cap="none" spc="0" normalizeH="0" baseline="0" noProof="0" dirty="0">
                <a:ln>
                  <a:noFill/>
                </a:ln>
                <a:solidFill>
                  <a:srgbClr val="FF0000"/>
                </a:solidFill>
                <a:effectLst/>
                <a:uLnTx/>
                <a:uFillTx/>
                <a:latin typeface="MetaPlusLF"/>
                <a:ea typeface="+mn-ea"/>
                <a:cs typeface="+mn-cs"/>
                <a:sym typeface="Wingdings" panose="05000000000000000000" pitchFamily="2" charset="2"/>
              </a:rPr>
              <a:t> </a:t>
            </a:r>
            <a:r>
              <a:rPr kumimoji="0" lang="de-DE" sz="1600" b="0" i="0" u="none" strike="noStrike" kern="1200" cap="none" spc="0" normalizeH="0" baseline="0" noProof="0" dirty="0">
                <a:ln>
                  <a:noFill/>
                </a:ln>
                <a:solidFill>
                  <a:srgbClr val="FF0000"/>
                </a:solidFill>
                <a:effectLst/>
                <a:uLnTx/>
                <a:uFillTx/>
                <a:latin typeface="MetaPlusLF"/>
                <a:ea typeface="+mn-ea"/>
                <a:cs typeface="+mn-cs"/>
              </a:rPr>
              <a:t>2-3h </a:t>
            </a:r>
            <a:r>
              <a:rPr kumimoji="0" lang="de-DE" sz="1600" b="0" i="0" u="none" strike="noStrike" kern="1200" cap="none" spc="0" normalizeH="0" baseline="0" noProof="0" dirty="0" err="1">
                <a:ln>
                  <a:noFill/>
                </a:ln>
                <a:solidFill>
                  <a:srgbClr val="FF0000"/>
                </a:solidFill>
                <a:effectLst/>
                <a:uLnTx/>
                <a:uFillTx/>
                <a:latin typeface="MetaPlusLF"/>
                <a:ea typeface="+mn-ea"/>
                <a:cs typeface="+mn-cs"/>
              </a:rPr>
              <a:t>before</a:t>
            </a:r>
            <a:r>
              <a:rPr kumimoji="0" lang="de-DE" sz="1600" b="0" i="0" u="none" strike="noStrike" kern="1200" cap="none" spc="0" normalizeH="0" baseline="0" noProof="0" dirty="0">
                <a:ln>
                  <a:noFill/>
                </a:ln>
                <a:solidFill>
                  <a:srgbClr val="FF0000"/>
                </a:solidFill>
                <a:effectLst/>
                <a:uLnTx/>
                <a:uFillTx/>
                <a:latin typeface="MetaPlusLF"/>
                <a:ea typeface="+mn-ea"/>
                <a:cs typeface="+mn-cs"/>
              </a:rPr>
              <a:t> breakdown !</a:t>
            </a:r>
          </a:p>
        </p:txBody>
      </p:sp>
    </p:spTree>
    <p:extLst>
      <p:ext uri="{BB962C8B-B14F-4D97-AF65-F5344CB8AC3E}">
        <p14:creationId xmlns:p14="http://schemas.microsoft.com/office/powerpoint/2010/main" val="263648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oliennummernplatzhalter 1">
            <a:extLst>
              <a:ext uri="{FF2B5EF4-FFF2-40B4-BE49-F238E27FC236}">
                <a16:creationId xmlns:a16="http://schemas.microsoft.com/office/drawing/2014/main" id="{DCFD4CC5-6BBD-41C9-BDE2-D651CE8B9D0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82149-5FEE-46AB-9490-B3CD4011A729}" type="slidenum">
              <a:rPr kumimoji="0" lang="en-GB" sz="710" b="0" i="0" u="none" strike="noStrike" kern="1200" cap="none" spc="0" normalizeH="0" baseline="0" noProof="0" smtClean="0">
                <a:ln>
                  <a:noFill/>
                </a:ln>
                <a:solidFill>
                  <a:srgbClr val="000000"/>
                </a:solidFill>
                <a:effectLst/>
                <a:uLnTx/>
                <a:uFillTx/>
                <a:latin typeface="MetaPlusL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710" b="0" i="0" u="none" strike="noStrike" kern="1200" cap="none" spc="0" normalizeH="0" baseline="0" noProof="0">
              <a:ln>
                <a:noFill/>
              </a:ln>
              <a:solidFill>
                <a:srgbClr val="000000"/>
              </a:solidFill>
              <a:effectLst/>
              <a:uLnTx/>
              <a:uFillTx/>
              <a:latin typeface="MetaPlusLF"/>
              <a:ea typeface="+mn-ea"/>
              <a:cs typeface="+mn-cs"/>
            </a:endParaRPr>
          </a:p>
        </p:txBody>
      </p:sp>
      <p:sp>
        <p:nvSpPr>
          <p:cNvPr id="27" name="Sechseck 120">
            <a:extLst>
              <a:ext uri="{FF2B5EF4-FFF2-40B4-BE49-F238E27FC236}">
                <a16:creationId xmlns:a16="http://schemas.microsoft.com/office/drawing/2014/main" id="{653136C2-4FCF-4E04-9128-033D96BED751}"/>
              </a:ext>
            </a:extLst>
          </p:cNvPr>
          <p:cNvSpPr/>
          <p:nvPr/>
        </p:nvSpPr>
        <p:spPr>
          <a:xfrm>
            <a:off x="10076872" y="1117756"/>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grpSp>
        <p:nvGrpSpPr>
          <p:cNvPr id="28" name="Gruppieren 21">
            <a:extLst>
              <a:ext uri="{FF2B5EF4-FFF2-40B4-BE49-F238E27FC236}">
                <a16:creationId xmlns:a16="http://schemas.microsoft.com/office/drawing/2014/main" id="{F0BF5541-98AC-43A3-AC61-0BEE687E4E63}"/>
              </a:ext>
            </a:extLst>
          </p:cNvPr>
          <p:cNvGrpSpPr/>
          <p:nvPr/>
        </p:nvGrpSpPr>
        <p:grpSpPr>
          <a:xfrm>
            <a:off x="10936476" y="1494796"/>
            <a:ext cx="2190268" cy="1889427"/>
            <a:chOff x="5030159" y="2098307"/>
            <a:chExt cx="2149200" cy="1854000"/>
          </a:xfrm>
        </p:grpSpPr>
        <p:sp>
          <p:nvSpPr>
            <p:cNvPr id="29" name="Sechseck 120">
              <a:extLst>
                <a:ext uri="{FF2B5EF4-FFF2-40B4-BE49-F238E27FC236}">
                  <a16:creationId xmlns:a16="http://schemas.microsoft.com/office/drawing/2014/main" id="{3E410C90-159E-40AB-92A2-D1D53D06ED5C}"/>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sp>
          <p:nvSpPr>
            <p:cNvPr id="30" name="Legende: mit Pfeil nach rechts 25">
              <a:extLst>
                <a:ext uri="{FF2B5EF4-FFF2-40B4-BE49-F238E27FC236}">
                  <a16:creationId xmlns:a16="http://schemas.microsoft.com/office/drawing/2014/main" id="{138B0A20-3B9C-499A-A2A8-B6A62AF91C80}"/>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endParaRPr kumimoji="0" lang="de-DE" sz="1631" b="0" i="0" u="none" strike="noStrike" kern="1200" cap="none" spc="0" normalizeH="0" baseline="0" noProof="0">
                <a:ln>
                  <a:noFill/>
                </a:ln>
                <a:solidFill>
                  <a:srgbClr val="FFFFFF"/>
                </a:solidFill>
                <a:effectLst/>
                <a:uLnTx/>
                <a:uFillTx/>
                <a:latin typeface="MetaPlusLF"/>
                <a:ea typeface="+mn-ea"/>
                <a:cs typeface="+mn-cs"/>
              </a:endParaRPr>
            </a:p>
          </p:txBody>
        </p:sp>
      </p:grpSp>
      <p:sp>
        <p:nvSpPr>
          <p:cNvPr id="34" name="Sechseck 120">
            <a:extLst>
              <a:ext uri="{FF2B5EF4-FFF2-40B4-BE49-F238E27FC236}">
                <a16:creationId xmlns:a16="http://schemas.microsoft.com/office/drawing/2014/main" id="{0BB58ECD-B77B-4285-8A3C-C07242ED3197}"/>
              </a:ext>
            </a:extLst>
          </p:cNvPr>
          <p:cNvSpPr/>
          <p:nvPr/>
        </p:nvSpPr>
        <p:spPr>
          <a:xfrm>
            <a:off x="11335264" y="5558172"/>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grpSp>
        <p:nvGrpSpPr>
          <p:cNvPr id="31" name="Gruppieren 21">
            <a:extLst>
              <a:ext uri="{FF2B5EF4-FFF2-40B4-BE49-F238E27FC236}">
                <a16:creationId xmlns:a16="http://schemas.microsoft.com/office/drawing/2014/main" id="{4F435558-694E-4DAA-9F67-11230CA4CE16}"/>
              </a:ext>
            </a:extLst>
          </p:cNvPr>
          <p:cNvGrpSpPr/>
          <p:nvPr/>
        </p:nvGrpSpPr>
        <p:grpSpPr>
          <a:xfrm>
            <a:off x="-248835" y="5901247"/>
            <a:ext cx="2190268" cy="1889427"/>
            <a:chOff x="5030159" y="2098307"/>
            <a:chExt cx="2149200" cy="1854000"/>
          </a:xfrm>
        </p:grpSpPr>
        <p:sp>
          <p:nvSpPr>
            <p:cNvPr id="32" name="Sechseck 120">
              <a:extLst>
                <a:ext uri="{FF2B5EF4-FFF2-40B4-BE49-F238E27FC236}">
                  <a16:creationId xmlns:a16="http://schemas.microsoft.com/office/drawing/2014/main" id="{D8ACD637-9557-4B07-92D7-94177F30D369}"/>
                </a:ext>
              </a:extLst>
            </p:cNvPr>
            <p:cNvSpPr/>
            <p:nvPr/>
          </p:nvSpPr>
          <p:spPr>
            <a:xfrm>
              <a:off x="5030159" y="2098307"/>
              <a:ext cx="2149200" cy="185400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sp>
          <p:nvSpPr>
            <p:cNvPr id="33" name="Legende: mit Pfeil nach rechts 25">
              <a:extLst>
                <a:ext uri="{FF2B5EF4-FFF2-40B4-BE49-F238E27FC236}">
                  <a16:creationId xmlns:a16="http://schemas.microsoft.com/office/drawing/2014/main" id="{668FBC72-8A51-451F-8E4B-D515F1859803}"/>
                </a:ext>
              </a:extLst>
            </p:cNvPr>
            <p:cNvSpPr/>
            <p:nvPr/>
          </p:nvSpPr>
          <p:spPr>
            <a:xfrm>
              <a:off x="5889625" y="2572618"/>
              <a:ext cx="527609" cy="527609"/>
            </a:xfrm>
            <a:prstGeom prst="rightArrowCallou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endParaRPr kumimoji="0" lang="de-DE" sz="1631" b="0" i="0" u="none" strike="noStrike" kern="1200" cap="none" spc="0" normalizeH="0" baseline="0" noProof="0">
                <a:ln>
                  <a:noFill/>
                </a:ln>
                <a:solidFill>
                  <a:srgbClr val="FFFFFF"/>
                </a:solidFill>
                <a:effectLst/>
                <a:uLnTx/>
                <a:uFillTx/>
                <a:latin typeface="MetaPlusLF"/>
                <a:ea typeface="+mn-ea"/>
                <a:cs typeface="+mn-cs"/>
              </a:endParaRPr>
            </a:p>
          </p:txBody>
        </p:sp>
      </p:grpSp>
      <p:sp>
        <p:nvSpPr>
          <p:cNvPr id="25" name="Text Placeholder 7">
            <a:extLst>
              <a:ext uri="{FF2B5EF4-FFF2-40B4-BE49-F238E27FC236}">
                <a16:creationId xmlns:a16="http://schemas.microsoft.com/office/drawing/2014/main" id="{49706808-6460-405B-B8C8-1B9850C3E7D9}"/>
              </a:ext>
            </a:extLst>
          </p:cNvPr>
          <p:cNvSpPr txBox="1">
            <a:spLocks/>
          </p:cNvSpPr>
          <p:nvPr/>
        </p:nvSpPr>
        <p:spPr>
          <a:xfrm>
            <a:off x="257088" y="2108039"/>
            <a:ext cx="11679023" cy="440051"/>
          </a:xfrm>
          <a:prstGeom prst="rect">
            <a:avLst/>
          </a:prstGeom>
        </p:spPr>
        <p:txBody>
          <a:bodyPr lIns="0" tIns="0" rIns="0" bIns="0"/>
          <a:lstStyle>
            <a:lvl1pPr marL="0" indent="0" algn="l" rtl="0" eaLnBrk="1" fontAlgn="base" hangingPunct="1">
              <a:lnSpc>
                <a:spcPts val="2140"/>
              </a:lnSpc>
              <a:spcBef>
                <a:spcPct val="20000"/>
              </a:spcBef>
              <a:spcAft>
                <a:spcPct val="0"/>
              </a:spcAft>
              <a:buFont typeface="MetaPlusLF" pitchFamily="2" charset="0"/>
              <a:buNone/>
              <a:defRPr sz="1631" b="1" u="none" kern="1200">
                <a:solidFill>
                  <a:schemeClr val="tx1"/>
                </a:solidFill>
                <a:latin typeface="+mn-lt"/>
                <a:ea typeface="+mn-ea"/>
                <a:cs typeface="+mn-cs"/>
              </a:defRPr>
            </a:lvl1pPr>
            <a:lvl2pPr marL="757140" indent="-291208"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2pPr>
            <a:lvl3pPr marL="1164831"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3pPr>
            <a:lvl4pPr marL="1630764"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4pPr>
            <a:lvl5pPr marL="2096696" indent="-232966" algn="l" rtl="0" eaLnBrk="1" fontAlgn="base" hangingPunct="1">
              <a:lnSpc>
                <a:spcPts val="2140"/>
              </a:lnSpc>
              <a:spcBef>
                <a:spcPct val="20000"/>
              </a:spcBef>
              <a:spcAft>
                <a:spcPct val="0"/>
              </a:spcAft>
              <a:buFont typeface="Arial" charset="0"/>
              <a:buChar char="•"/>
              <a:defRPr sz="1631" kern="1200">
                <a:solidFill>
                  <a:schemeClr val="tx1"/>
                </a:solidFill>
                <a:latin typeface="+mn-lt"/>
                <a:ea typeface="+mn-ea"/>
                <a:cs typeface="+mn-cs"/>
              </a:defRPr>
            </a:lvl5pPr>
            <a:lvl6pPr marL="2562629"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6pPr>
            <a:lvl7pPr marL="3028561"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7pPr>
            <a:lvl8pPr marL="3494494"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8pPr>
            <a:lvl9pPr marL="3960426" indent="-232966" algn="l" defTabSz="931865" rtl="0" eaLnBrk="1" latinLnBrk="0" hangingPunct="1">
              <a:spcBef>
                <a:spcPct val="20000"/>
              </a:spcBef>
              <a:buFont typeface="Arial" pitchFamily="34" charset="0"/>
              <a:buChar char="•"/>
              <a:defRPr sz="2038" kern="1200">
                <a:solidFill>
                  <a:schemeClr val="tx1"/>
                </a:solidFill>
                <a:latin typeface="+mn-lt"/>
                <a:ea typeface="+mn-ea"/>
                <a:cs typeface="+mn-cs"/>
              </a:defRPr>
            </a:lvl9pPr>
          </a:lstStyle>
          <a:p>
            <a:pPr marL="0" marR="0" lvl="0" indent="0" algn="l" defTabSz="914400" rtl="0" eaLnBrk="1" fontAlgn="base" latinLnBrk="0" hangingPunct="1">
              <a:lnSpc>
                <a:spcPts val="2140"/>
              </a:lnSpc>
              <a:spcBef>
                <a:spcPct val="20000"/>
              </a:spcBef>
              <a:spcAft>
                <a:spcPct val="0"/>
              </a:spcAft>
              <a:buClrTx/>
              <a:buSzTx/>
              <a:buFont typeface="MetaPlusLF" pitchFamily="2" charset="0"/>
              <a:buNone/>
              <a:tabLst/>
              <a:defRPr/>
            </a:pPr>
            <a:r>
              <a:rPr kumimoji="0" lang="de-DE" sz="1600" b="1" i="0" u="none" strike="noStrike" kern="1200" cap="none" spc="0" normalizeH="0" baseline="0" noProof="0" dirty="0" err="1">
                <a:ln>
                  <a:noFill/>
                </a:ln>
                <a:solidFill>
                  <a:srgbClr val="000000"/>
                </a:solidFill>
                <a:effectLst/>
                <a:uLnTx/>
                <a:uFillTx/>
                <a:latin typeface="MetaPlusLF"/>
                <a:ea typeface="+mn-ea"/>
                <a:cs typeface="+mn-cs"/>
              </a:rPr>
              <a:t>Predictive</a:t>
            </a:r>
            <a:r>
              <a:rPr kumimoji="0" lang="de-DE" sz="1600" b="1" i="0" u="none" strike="noStrike" kern="1200" cap="none" spc="0" normalizeH="0" baseline="0" noProof="0" dirty="0">
                <a:ln>
                  <a:noFill/>
                </a:ln>
                <a:solidFill>
                  <a:srgbClr val="000000"/>
                </a:solidFill>
                <a:effectLst/>
                <a:uLnTx/>
                <a:uFillTx/>
                <a:latin typeface="MetaPlusLF"/>
                <a:ea typeface="+mn-ea"/>
                <a:cs typeface="+mn-cs"/>
              </a:rPr>
              <a:t> Quality: See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quality</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losses</a:t>
            </a:r>
            <a:r>
              <a:rPr kumimoji="0" lang="de-DE" sz="1600" b="1" i="0" u="none" strike="noStrike" kern="1200" cap="none" spc="0" normalizeH="0" baseline="0" noProof="0" dirty="0">
                <a:ln>
                  <a:noFill/>
                </a:ln>
                <a:solidFill>
                  <a:srgbClr val="000000"/>
                </a:solidFill>
                <a:effectLst/>
                <a:uLnTx/>
                <a:uFillTx/>
                <a:latin typeface="MetaPlusLF"/>
                <a:ea typeface="+mn-ea"/>
                <a:cs typeface="+mn-cs"/>
              </a:rPr>
              <a:t> in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tooling</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machines</a:t>
            </a:r>
            <a:r>
              <a:rPr kumimoji="0" lang="de-DE" sz="1600" b="1" i="0" u="none" strike="noStrike" kern="1200" cap="none" spc="0" normalizeH="0" baseline="0" noProof="0" dirty="0">
                <a:ln>
                  <a:noFill/>
                </a:ln>
                <a:solidFill>
                  <a:srgbClr val="000000"/>
                </a:solidFill>
                <a:effectLst/>
                <a:uLnTx/>
                <a:uFillTx/>
                <a:latin typeface="MetaPlusLF"/>
                <a:ea typeface="+mn-ea"/>
                <a:cs typeface="+mn-cs"/>
              </a:rPr>
              <a:t> in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advance</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from</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data</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research</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done</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complete</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machining</a:t>
            </a:r>
            <a:r>
              <a:rPr kumimoji="0" lang="de-DE" sz="1600" b="1" i="0" u="none" strike="noStrike" kern="1200" cap="none" spc="0" normalizeH="0" baseline="0" noProof="0" dirty="0">
                <a:ln>
                  <a:noFill/>
                </a:ln>
                <a:solidFill>
                  <a:srgbClr val="000000"/>
                </a:solidFill>
                <a:effectLst/>
                <a:uLnTx/>
                <a:uFillTx/>
                <a:latin typeface="MetaPlusLF"/>
                <a:ea typeface="+mn-ea"/>
                <a:cs typeface="+mn-cs"/>
              </a:rPr>
              <a:t> </a:t>
            </a:r>
            <a:r>
              <a:rPr kumimoji="0" lang="de-DE" sz="1600" b="1" i="0" u="none" strike="noStrike" kern="1200" cap="none" spc="0" normalizeH="0" baseline="0" noProof="0" dirty="0" err="1">
                <a:ln>
                  <a:noFill/>
                </a:ln>
                <a:solidFill>
                  <a:srgbClr val="000000"/>
                </a:solidFill>
                <a:effectLst/>
                <a:uLnTx/>
                <a:uFillTx/>
                <a:latin typeface="MetaPlusLF"/>
                <a:ea typeface="+mn-ea"/>
                <a:cs typeface="+mn-cs"/>
              </a:rPr>
              <a:t>centre</a:t>
            </a:r>
            <a:r>
              <a:rPr kumimoji="0" lang="de-DE" sz="1600" b="1" i="0" u="none" strike="noStrike" kern="1200" cap="none" spc="0" normalizeH="0" baseline="0" noProof="0" dirty="0">
                <a:ln>
                  <a:noFill/>
                </a:ln>
                <a:solidFill>
                  <a:srgbClr val="000000"/>
                </a:solidFill>
                <a:effectLst/>
                <a:uLnTx/>
                <a:uFillTx/>
                <a:latin typeface="MetaPlusLF"/>
                <a:ea typeface="+mn-ea"/>
                <a:cs typeface="+mn-cs"/>
              </a:rPr>
              <a:t>)</a:t>
            </a:r>
          </a:p>
        </p:txBody>
      </p:sp>
      <p:sp>
        <p:nvSpPr>
          <p:cNvPr id="26" name="Title 6">
            <a:extLst>
              <a:ext uri="{FF2B5EF4-FFF2-40B4-BE49-F238E27FC236}">
                <a16:creationId xmlns:a16="http://schemas.microsoft.com/office/drawing/2014/main" id="{E57D5A6A-74D9-4339-9F06-9F1449292CDC}"/>
              </a:ext>
            </a:extLst>
          </p:cNvPr>
          <p:cNvSpPr txBox="1">
            <a:spLocks/>
          </p:cNvSpPr>
          <p:nvPr/>
        </p:nvSpPr>
        <p:spPr>
          <a:xfrm>
            <a:off x="257087" y="1595923"/>
            <a:ext cx="11679023" cy="513631"/>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100" b="1" i="0" u="none" strike="noStrike" kern="1200" cap="none" spc="0" normalizeH="0" baseline="0" noProof="0" dirty="0">
                <a:ln>
                  <a:noFill/>
                </a:ln>
                <a:solidFill>
                  <a:srgbClr val="000000"/>
                </a:solidFill>
                <a:effectLst/>
                <a:uLnTx/>
                <a:uFillTx/>
                <a:latin typeface="MetaPlusLF"/>
                <a:ea typeface="+mn-ea"/>
                <a:cs typeface="+mn-cs"/>
              </a:rPr>
              <a:t>Festo AX</a:t>
            </a:r>
          </a:p>
        </p:txBody>
      </p:sp>
      <p:sp>
        <p:nvSpPr>
          <p:cNvPr id="13" name="Sechseck 120">
            <a:extLst>
              <a:ext uri="{FF2B5EF4-FFF2-40B4-BE49-F238E27FC236}">
                <a16:creationId xmlns:a16="http://schemas.microsoft.com/office/drawing/2014/main" id="{53A55B2B-09D2-4554-83B8-4C2C53CEED83}"/>
              </a:ext>
            </a:extLst>
          </p:cNvPr>
          <p:cNvSpPr/>
          <p:nvPr/>
        </p:nvSpPr>
        <p:spPr>
          <a:xfrm>
            <a:off x="10076872" y="1117756"/>
            <a:ext cx="1089718" cy="939720"/>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1865" rtl="0" eaLnBrk="1" fontAlgn="auto" latinLnBrk="0" hangingPunct="1">
              <a:lnSpc>
                <a:spcPct val="100000"/>
              </a:lnSpc>
              <a:spcBef>
                <a:spcPts val="0"/>
              </a:spcBef>
              <a:spcAft>
                <a:spcPts val="0"/>
              </a:spcAft>
              <a:buClrTx/>
              <a:buSzTx/>
              <a:buFontTx/>
              <a:buNone/>
              <a:tabLst/>
              <a:defRPr/>
            </a:pPr>
            <a:r>
              <a:rPr kumimoji="0" lang="de-DE" sz="1631" b="0" i="0" u="none" strike="noStrike" kern="1200" cap="none" spc="0" normalizeH="0" baseline="0" noProof="0">
                <a:ln>
                  <a:noFill/>
                </a:ln>
                <a:solidFill>
                  <a:srgbClr val="FFFFFF"/>
                </a:solidFill>
                <a:effectLst/>
                <a:uLnTx/>
                <a:uFillTx/>
                <a:latin typeface="MetaPlusLF"/>
                <a:ea typeface="+mn-ea"/>
                <a:cs typeface="+mn-cs"/>
              </a:rPr>
              <a:t> </a:t>
            </a:r>
          </a:p>
        </p:txBody>
      </p:sp>
      <p:pic>
        <p:nvPicPr>
          <p:cNvPr id="17" name="Grafik 16">
            <a:extLst>
              <a:ext uri="{FF2B5EF4-FFF2-40B4-BE49-F238E27FC236}">
                <a16:creationId xmlns:a16="http://schemas.microsoft.com/office/drawing/2014/main" id="{5EAAEF80-C708-4298-BF86-1F2AFA02D5C8}"/>
              </a:ext>
            </a:extLst>
          </p:cNvPr>
          <p:cNvPicPr>
            <a:picLocks noChangeAspect="1"/>
          </p:cNvPicPr>
          <p:nvPr/>
        </p:nvPicPr>
        <p:blipFill rotWithShape="1">
          <a:blip r:embed="rId3"/>
          <a:srcRect b="1517"/>
          <a:stretch/>
        </p:blipFill>
        <p:spPr>
          <a:xfrm>
            <a:off x="2426397" y="2515189"/>
            <a:ext cx="7339206" cy="4125320"/>
          </a:xfrm>
          <a:prstGeom prst="rect">
            <a:avLst/>
          </a:prstGeom>
        </p:spPr>
      </p:pic>
    </p:spTree>
    <p:extLst>
      <p:ext uri="{BB962C8B-B14F-4D97-AF65-F5344CB8AC3E}">
        <p14:creationId xmlns:p14="http://schemas.microsoft.com/office/powerpoint/2010/main" val="221227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uppieren 104">
            <a:extLst>
              <a:ext uri="{FF2B5EF4-FFF2-40B4-BE49-F238E27FC236}">
                <a16:creationId xmlns:a16="http://schemas.microsoft.com/office/drawing/2014/main" id="{79FE4AA5-EF24-4C85-92B6-A9DDF5CD8951}"/>
              </a:ext>
            </a:extLst>
          </p:cNvPr>
          <p:cNvGrpSpPr/>
          <p:nvPr/>
        </p:nvGrpSpPr>
        <p:grpSpPr>
          <a:xfrm>
            <a:off x="256815" y="2793981"/>
            <a:ext cx="9551427" cy="3324955"/>
            <a:chOff x="751725" y="1607766"/>
            <a:chExt cx="4500164" cy="1590940"/>
          </a:xfrm>
        </p:grpSpPr>
        <p:grpSp>
          <p:nvGrpSpPr>
            <p:cNvPr id="70" name="Gruppieren 69">
              <a:extLst>
                <a:ext uri="{FF2B5EF4-FFF2-40B4-BE49-F238E27FC236}">
                  <a16:creationId xmlns:a16="http://schemas.microsoft.com/office/drawing/2014/main" id="{7927A6E1-2A4C-447E-8A8F-EC8EAB020010}"/>
                </a:ext>
              </a:extLst>
            </p:cNvPr>
            <p:cNvGrpSpPr/>
            <p:nvPr/>
          </p:nvGrpSpPr>
          <p:grpSpPr>
            <a:xfrm>
              <a:off x="751725" y="1607766"/>
              <a:ext cx="3994281" cy="1590940"/>
              <a:chOff x="156302" y="1252941"/>
              <a:chExt cx="3994281" cy="1590940"/>
            </a:xfrm>
          </p:grpSpPr>
          <p:sp>
            <p:nvSpPr>
              <p:cNvPr id="66" name="Rechteck 65">
                <a:extLst>
                  <a:ext uri="{FF2B5EF4-FFF2-40B4-BE49-F238E27FC236}">
                    <a16:creationId xmlns:a16="http://schemas.microsoft.com/office/drawing/2014/main" id="{6BA6FE55-22CB-4874-A943-4495EF96B92D}"/>
                  </a:ext>
                </a:extLst>
              </p:cNvPr>
              <p:cNvSpPr/>
              <p:nvPr/>
            </p:nvSpPr>
            <p:spPr>
              <a:xfrm>
                <a:off x="1175187" y="1562936"/>
                <a:ext cx="2975396" cy="1007300"/>
              </a:xfrm>
              <a:prstGeom prst="rect">
                <a:avLst/>
              </a:prstGeom>
              <a:solidFill>
                <a:schemeClr val="bg1">
                  <a:lumMod val="9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1" dirty="0"/>
              </a:p>
            </p:txBody>
          </p:sp>
          <p:sp>
            <p:nvSpPr>
              <p:cNvPr id="67" name="Rechteck 66">
                <a:extLst>
                  <a:ext uri="{FF2B5EF4-FFF2-40B4-BE49-F238E27FC236}">
                    <a16:creationId xmlns:a16="http://schemas.microsoft.com/office/drawing/2014/main" id="{4DF422A3-BAAD-43B2-A694-9176874C7841}"/>
                  </a:ext>
                </a:extLst>
              </p:cNvPr>
              <p:cNvSpPr/>
              <p:nvPr/>
            </p:nvSpPr>
            <p:spPr>
              <a:xfrm>
                <a:off x="1518827" y="1766504"/>
                <a:ext cx="2220883" cy="503801"/>
              </a:xfrm>
              <a:prstGeom prst="rect">
                <a:avLst/>
              </a:prstGeom>
            </p:spPr>
            <p:txBody>
              <a:bodyPr wrap="square">
                <a:spAutoFit/>
              </a:bodyPr>
              <a:lstStyle/>
              <a:p>
                <a:r>
                  <a:rPr lang="en-GB" sz="2038" b="1" dirty="0"/>
                  <a:t>Continuous monitoring and analysis </a:t>
                </a:r>
              </a:p>
              <a:p>
                <a:r>
                  <a:rPr lang="en-GB" sz="2038" b="1" dirty="0"/>
                  <a:t>of </a:t>
                </a:r>
                <a:r>
                  <a:rPr lang="en-GB" sz="2038" b="1" dirty="0">
                    <a:solidFill>
                      <a:schemeClr val="accent4"/>
                    </a:solidFill>
                  </a:rPr>
                  <a:t>relevant data </a:t>
                </a:r>
                <a:r>
                  <a:rPr lang="en-GB" sz="2038" b="1" dirty="0"/>
                  <a:t>for</a:t>
                </a:r>
                <a:r>
                  <a:rPr lang="en-GB" sz="2038" b="1" dirty="0">
                    <a:solidFill>
                      <a:schemeClr val="accent4"/>
                    </a:solidFill>
                  </a:rPr>
                  <a:t> anomaly detection</a:t>
                </a:r>
                <a:r>
                  <a:rPr lang="en-GB" sz="2038" b="1" dirty="0"/>
                  <a:t> </a:t>
                </a:r>
              </a:p>
              <a:p>
                <a:r>
                  <a:rPr lang="en-GB" sz="2038" b="1" dirty="0"/>
                  <a:t>to optimise production</a:t>
                </a:r>
              </a:p>
            </p:txBody>
          </p:sp>
          <p:pic>
            <p:nvPicPr>
              <p:cNvPr id="68" name="Grafik 67">
                <a:extLst>
                  <a:ext uri="{FF2B5EF4-FFF2-40B4-BE49-F238E27FC236}">
                    <a16:creationId xmlns:a16="http://schemas.microsoft.com/office/drawing/2014/main" id="{C20254F4-F5A2-42F8-AA5F-DAAC43A5F1FA}"/>
                  </a:ext>
                </a:extLst>
              </p:cNvPr>
              <p:cNvPicPr>
                <a:picLocks noChangeAspect="1"/>
              </p:cNvPicPr>
              <p:nvPr/>
            </p:nvPicPr>
            <p:blipFill>
              <a:blip r:embed="rId3"/>
              <a:stretch>
                <a:fillRect/>
              </a:stretch>
            </p:blipFill>
            <p:spPr>
              <a:xfrm>
                <a:off x="156302" y="1252941"/>
                <a:ext cx="1658882" cy="1590940"/>
              </a:xfrm>
              <a:prstGeom prst="rect">
                <a:avLst/>
              </a:prstGeom>
            </p:spPr>
          </p:pic>
        </p:grpSp>
        <p:pic>
          <p:nvPicPr>
            <p:cNvPr id="87" name="Grafik 86">
              <a:extLst>
                <a:ext uri="{FF2B5EF4-FFF2-40B4-BE49-F238E27FC236}">
                  <a16:creationId xmlns:a16="http://schemas.microsoft.com/office/drawing/2014/main" id="{8AD405BF-C8D4-4B26-9A5C-B76E8C489275}"/>
                </a:ext>
              </a:extLst>
            </p:cNvPr>
            <p:cNvPicPr>
              <a:picLocks noChangeAspect="1"/>
            </p:cNvPicPr>
            <p:nvPr/>
          </p:nvPicPr>
          <p:blipFill>
            <a:blip r:embed="rId4"/>
            <a:stretch>
              <a:fillRect/>
            </a:stretch>
          </p:blipFill>
          <p:spPr>
            <a:xfrm>
              <a:off x="4654429" y="2087846"/>
              <a:ext cx="597460" cy="545639"/>
            </a:xfrm>
            <a:prstGeom prst="rect">
              <a:avLst/>
            </a:prstGeom>
          </p:spPr>
        </p:pic>
        <p:pic>
          <p:nvPicPr>
            <p:cNvPr id="95" name="Grafik 94">
              <a:extLst>
                <a:ext uri="{FF2B5EF4-FFF2-40B4-BE49-F238E27FC236}">
                  <a16:creationId xmlns:a16="http://schemas.microsoft.com/office/drawing/2014/main" id="{33678444-45AC-42CF-8892-E1CBDDDFBC3B}"/>
                </a:ext>
              </a:extLst>
            </p:cNvPr>
            <p:cNvPicPr>
              <a:picLocks noChangeAspect="1"/>
            </p:cNvPicPr>
            <p:nvPr/>
          </p:nvPicPr>
          <p:blipFill>
            <a:blip r:embed="rId5"/>
            <a:stretch>
              <a:fillRect/>
            </a:stretch>
          </p:blipFill>
          <p:spPr>
            <a:xfrm>
              <a:off x="4148992" y="1666975"/>
              <a:ext cx="597460" cy="548688"/>
            </a:xfrm>
            <a:prstGeom prst="rect">
              <a:avLst/>
            </a:prstGeom>
          </p:spPr>
        </p:pic>
        <p:pic>
          <p:nvPicPr>
            <p:cNvPr id="104" name="Grafik 103">
              <a:extLst>
                <a:ext uri="{FF2B5EF4-FFF2-40B4-BE49-F238E27FC236}">
                  <a16:creationId xmlns:a16="http://schemas.microsoft.com/office/drawing/2014/main" id="{04258FD2-1C43-4D95-9C3A-979E1CC49E08}"/>
                </a:ext>
              </a:extLst>
            </p:cNvPr>
            <p:cNvPicPr>
              <a:picLocks noChangeAspect="1"/>
            </p:cNvPicPr>
            <p:nvPr/>
          </p:nvPicPr>
          <p:blipFill>
            <a:blip r:embed="rId6"/>
            <a:stretch>
              <a:fillRect/>
            </a:stretch>
          </p:blipFill>
          <p:spPr>
            <a:xfrm>
              <a:off x="4224924" y="2643796"/>
              <a:ext cx="593108" cy="544690"/>
            </a:xfrm>
            <a:prstGeom prst="rect">
              <a:avLst/>
            </a:prstGeom>
          </p:spPr>
        </p:pic>
      </p:grpSp>
      <p:sp>
        <p:nvSpPr>
          <p:cNvPr id="3" name="Titel 2">
            <a:extLst>
              <a:ext uri="{FF2B5EF4-FFF2-40B4-BE49-F238E27FC236}">
                <a16:creationId xmlns:a16="http://schemas.microsoft.com/office/drawing/2014/main" id="{8F42E44B-6428-4C6A-A4B9-F5FD06B6665F}"/>
              </a:ext>
            </a:extLst>
          </p:cNvPr>
          <p:cNvSpPr>
            <a:spLocks noGrp="1"/>
          </p:cNvSpPr>
          <p:nvPr>
            <p:ph type="title"/>
          </p:nvPr>
        </p:nvSpPr>
        <p:spPr/>
        <p:txBody>
          <a:bodyPr/>
          <a:lstStyle/>
          <a:p>
            <a:r>
              <a:rPr lang="en-GB" dirty="0">
                <a:solidFill>
                  <a:srgbClr val="000000"/>
                </a:solidFill>
              </a:rPr>
              <a:t>Festo AX – The automation industry needs AI</a:t>
            </a:r>
            <a:br>
              <a:rPr lang="en-GB" sz="3261" dirty="0">
                <a:solidFill>
                  <a:srgbClr val="000000"/>
                </a:solidFill>
              </a:rPr>
            </a:br>
            <a:endParaRPr lang="en-GB" dirty="0"/>
          </a:p>
        </p:txBody>
      </p:sp>
      <p:sp>
        <p:nvSpPr>
          <p:cNvPr id="4" name="Textplatzhalter 3">
            <a:extLst>
              <a:ext uri="{FF2B5EF4-FFF2-40B4-BE49-F238E27FC236}">
                <a16:creationId xmlns:a16="http://schemas.microsoft.com/office/drawing/2014/main" id="{F0B241F7-6562-41A0-B35B-1E38E45152DF}"/>
              </a:ext>
            </a:extLst>
          </p:cNvPr>
          <p:cNvSpPr>
            <a:spLocks noGrp="1"/>
          </p:cNvSpPr>
          <p:nvPr>
            <p:ph type="body" sz="quarter" idx="12"/>
          </p:nvPr>
        </p:nvSpPr>
        <p:spPr/>
        <p:txBody>
          <a:bodyPr/>
          <a:lstStyle/>
          <a:p>
            <a:r>
              <a:rPr lang="en-GB" dirty="0">
                <a:solidFill>
                  <a:schemeClr val="accent4"/>
                </a:solidFill>
              </a:rPr>
              <a:t>#higherproductivity by leveraging AI, IoT and Edge (or Cloud) Computing </a:t>
            </a:r>
          </a:p>
          <a:p>
            <a:endParaRPr lang="en-GB" dirty="0"/>
          </a:p>
        </p:txBody>
      </p:sp>
      <p:sp>
        <p:nvSpPr>
          <p:cNvPr id="12" name="Foliennummernplatzhalter 1">
            <a:extLst>
              <a:ext uri="{FF2B5EF4-FFF2-40B4-BE49-F238E27FC236}">
                <a16:creationId xmlns:a16="http://schemas.microsoft.com/office/drawing/2014/main" id="{05FDDF2D-23D0-45DD-B7BB-67664DBCB7D4}"/>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3</a:t>
            </a:fld>
            <a:endParaRPr lang="en-GB">
              <a:solidFill>
                <a:srgbClr val="000000"/>
              </a:solidFill>
              <a:latin typeface="MetaPlusLF"/>
            </a:endParaRPr>
          </a:p>
        </p:txBody>
      </p:sp>
    </p:spTree>
    <p:extLst>
      <p:ext uri="{BB962C8B-B14F-4D97-AF65-F5344CB8AC3E}">
        <p14:creationId xmlns:p14="http://schemas.microsoft.com/office/powerpoint/2010/main" val="2974367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AutoShape 2" descr="data:image/jpeg;base64,/9j/4AAQSkZJRgABAQAAAQABAAD/2wCEAAkGBxQTEhQUExQWFRQWFh8XGBQVFhwUFRUdGhwYHRcgGx4dHCkgHBwpHRgUIjEiJSorLi4uFx8zODMsNyguLiwBCgoKDg0OGxAQGy0lICQsLiwsLywsNSwsNCw0Liw0LCwsNy4rLDQsLCwuLCwsLCwsLCw0LCwsLCwsLSwsLyw0LP/AABEIAJAAkAMBIgACEQEDEQH/xAAcAAABBQEBAQAAAAAAAAAAAAAABAUGBwgBAwL/xABBEAACAQMCAwUDBwkIAwAAAAABAgADBBESIQUHMQYTQVFhcYGhIjJykbHB0QgUFSQzUmNzoiU0QlNik7LhI4OS/8QAGgEAAgMBAQAAAAAAAAAAAAAAAAUCAwQBBv/EAC0RAAIBAwIDBgYDAAAAAAAAAAABAgMEERIhBTFxIjJRYYHREzM0QbHBI2Jy/9oADAMBAAIRAxEAPwC8YQhAAhCEACEIQAIQhADzr1gilmOAOsZLjj+dqYx/qP4Rz4uM0an0ZEaPUTqAmVvdKyqcjJA29YokcsOokhQ5E4B9QhCABCEIAEIQgAQhCABCEIAIhxehqqJ31MNS/aKWAKbA5IPQYI36T2sr2nWQPSdaiHYMjBl267iUr+UH2Zw1O+QbMBSqj1Ge7b3jKn6KxLy85m2HDrRaHcXGsnXVZdLKzkAEjL5Awq7TUrbVTU4bkc7l9xvuuM0k2LZPku8hzczLO6oFbav3dao4pqr0yz74yQuoDGM75wDPFARsW1b7HToOPUZIz13GPZKHBx72xJD3xTjBqjSvyU+J9vpEVAbiJkiu3G84dY78PXpH6n0EZ+HL0jyBInDpnxTAGFB6DoTk4n3Kr5scSqUrq3NJyjIhIKnB3I2PmDgbekrq1Phx1M02lu7iqqaeM5/BakJRC8xr9NTd6raj0ZAQv0fKTnlt27F4rUrgqtwm+fmiovmPAEE4x7DIU7mE9kX3PDK1COqWGvIn0InN7T7wU9a94RkJqGogdTjriKJeLxNf39KghqVqi00HVnYKPjI3W5lcMXT+t0zk4+Tk42J322G3X1EY+b3Z+ncG3q1ddQUwyigtxStzhsa3U1FOthhBpyOg3886+zp8ZvtrWFWOW2QcsF12nPUmqFazHdtUxqFU6wpYAEroOSB4A7y5ErAhTnGroD8knbPQ759JjGO912vvXejUa4cvQUrSc41IGGGwcdSMDJ3l9WwjJrRscUvEvPnvWb9GMqoXU1F1OpyKek7ah5E7e3EzbHRe0V0KT0RcVe6cszprOHL/AD9W++fHPjvGuXUaTpQ0s43keuxf9+tv5gl8TPnZ+ppuqDeVVDtv/iHqJoFZjveaJwFCRbbCI6ccrFNxMLJsfuHp0jjEliu0VyJxBKc5xf3un/K++XHKW5t1s3wH7tMfHeZL35Q24L9UujIFdHaNrCLr0xCZgpLY9BdS3PMbbjb1G0vblDwa6Smbm4rVGWqmKdF3ZgoJzrIY7E4226e2UQ3QzV3AE02tuvlRQb9dkE3W6y8iLiE2oJeI3dteytPiFu1F9Kvj5FYoHamcjONwd8DO4lR8d5IXFMIbWstc4+WHHdEHzXqCvodx6y/IRnSuKlPaL2ErSZjfjHDatrVejWUpUQ4Kn4EeYPgY3GbJ4xwWhcrprU1fAIVioLJnqVJGxmX+ZPZlrG9qU9DLRY6qLMdWtdsnV4nOcjqNozt7tVXpawyDjgis5OzkvbIirhbAVqROwFRSf/oTRFM++ZwonDAjzE0bZDKqf9I390X3q7vqWQFtMR34fT3jZbrH7h1PpF8iTHe3XAnrOKMCdnACUZzSP9o1PoJ9kvOULzJqk8Qr5/w4A9gUfiZjvvl+o54H9Q/8v8ohV025iVp7VjvE7mZILYb3EsyPl+hmuLVcIo8lA+EqHsVywpVkt7qo7mmyBmt3QAsfpBv2Z2IGM48ZccYUIOKyzz9/WjNqMftnIQhCXi8JCucKp+irhmoiqVA05H7Mk6dY8tOcyazwvrRatN6VQakqKUZT0IYYI+oyUJaZJgYrhLU7QckbukxNtUSvT3I1Hu3HoRuCfUH6pVZjuFSM+6yrB0GaL4HU10KT/vIp6Y6geGTM5zRPZLeztiPGkv2CZb3uonAf7RN5I7GnGjh9GSG2TAixkj2hCEACZ55gv+vXX8zHwH/c0NM48xH/AF+6H8X7hMd4sxXUd8EaVSb/AK/si7GS3ll2Q/P7jVUH6vRIL7bOfBB9p9PbIg0tjszzKtLKzt6PcuzhM1O6wQGJ3yWIyx6nylVFRz2jReTnpxBbst9RgYHQTsT2F2talTqpnTUQOudjhgCM/XFEYnnAhCEACEIQAb+0HEFt7atWdgq06bNk+gOB7ScDHrMaEzX/AG5pq3Dr0MAR+bVTv02RiD7iAfdMgRlYrstkJBNA8slzw+39jf8ANpn+aI5Rrq4dQPlqH1Owll7tSXX3OR5k7sKOI7ARPaUsCKYpJhCEIHTjHaZn7cVNV9dH+Mw+rYfZNIX1XSszT2wz+e3Of81j9Zz+Ey3XJDXhUsSn0/YyOZyBhMo0Zf3JtLj8xDVqoekx/wDCvVqajIIJ9uMDwxJ7KU5EXrrXr0tLmk6hiwBKI6+Z6AkH+kS64wpPMUefu46arCEISwzBCEIARHmxxDueFXZzgundD/2EKfgWmU5oH8oniGmzoUQd6tXUR5qg/Flmfo2sYdjPiVy5hNEciFzw72VnA/pP4zPSLNG8g1/s0n+O/wBiyd8v4fUI8yyQJ2EImLAhCfFZsAmADRxq5wMTPvblMXtfwyQfrVfvzLt4pcZMpbt+uLxvVVP3fdKLhdhdRhw54qPp7EbECJ2cExDgvflf23o16dK0NPu6yJj5KgU30jcjHQ4wTnxliyhOTV/Qo3rd82lnp6KTHAUHOWBPgSAMe+XwtZScBgTjOARnE30ZOUdxFe01Tq4S8z7hCEtMgQhPG7rFKbuFZyqlgiY1PgE4XJAyegyfGAFA/lD8R131GiOlKjk/SqMc/wBKp9cqtVkk7f8AEK11eVLmpQqURUbSi1FIIFMKpGSBkjbPlmR8DE9Dbw000ipvcOk0nyMoaeFIf3qrt8cDx8gJmomah5OUivCbbIIJ1nBGD89sfAZlXEVporr7hDmTWEIRGWhG3i1xgYjhUfAzIxxKqXbSuSTsAIAM95Uz75WHMWli4Rv3qYGfYT+MuNuzdVlzkBifmnwG/j59JEu13YR7m6RQzLSpUi7voLsRkbIB85/nYldaOqOEarSooVMvlgp2dWKeI2L0WxUR0DE6O9U02ZQSAdJ6RMjDzEwNND6GJcj3pDeWnyXsG796uk6BSID4IUsWXIB89vhG3k72bS5rVK1VA9KkMAMMqXPp44H/ACEvGnTCgBQABsABgD2S2jRbamzNf3yhB0Ird834H1CEJuEAQhCAEN7ecv6XEsM9WolRE008EGmhySSVxvn5IO/RRjEoDtf2Ju+HvismpD82rTy1M+/Gx9DNYzhE1295Oj5rwIuOTFU1z2GtzT4fao3UUVz7SMn7YsueA21TOu3otnrmmuT7douSkBjAxgYHoJO7vPjpLGMBGOD7hCfFUkDYZmEkN/F7nCkCK7S3VVGB4dfE++R+9D1GIVWJ9kkNipFNAwwwUAj1xAD3hCEAPC5s6dTHeU0fHTUobHsyJ4/oi3/yKX+2v4RbCcwjqk19zyt7ZEGEVUHXCgKPhPWE4xxvOnD/2Q=="/>
          <p:cNvSpPr>
            <a:spLocks noChangeAspect="1" noChangeArrowheads="1"/>
          </p:cNvSpPr>
          <p:nvPr/>
        </p:nvSpPr>
        <p:spPr bwMode="auto">
          <a:xfrm>
            <a:off x="1630345" y="-140668"/>
            <a:ext cx="304477" cy="304477"/>
          </a:xfrm>
          <a:prstGeom prst="rect">
            <a:avLst/>
          </a:prstGeom>
          <a:noFill/>
        </p:spPr>
        <p:txBody>
          <a:bodyPr vert="horz" wrap="square" lIns="91343" tIns="45671" rIns="91343" bIns="45671" numCol="1" anchor="t" anchorCtr="0" compatLnSpc="1">
            <a:prstTxWarp prst="textNoShape">
              <a:avLst/>
            </a:prstTxWarp>
          </a:bodyPr>
          <a:lstStyle/>
          <a:p>
            <a:pPr defTabSz="1218321"/>
            <a:endParaRPr lang="en-GB" sz="2350">
              <a:solidFill>
                <a:srgbClr val="000000"/>
              </a:solidFill>
              <a:latin typeface="MetaPlusLF" pitchFamily="34" charset="0"/>
            </a:endParaRPr>
          </a:p>
        </p:txBody>
      </p:sp>
      <p:pic>
        <p:nvPicPr>
          <p:cNvPr id="2" name="Grafik 1">
            <a:extLst>
              <a:ext uri="{FF2B5EF4-FFF2-40B4-BE49-F238E27FC236}">
                <a16:creationId xmlns:a16="http://schemas.microsoft.com/office/drawing/2014/main" id="{524744A7-0EF1-49A3-B6FF-587372FE7F0B}"/>
              </a:ext>
            </a:extLst>
          </p:cNvPr>
          <p:cNvPicPr>
            <a:picLocks noChangeAspect="1"/>
          </p:cNvPicPr>
          <p:nvPr/>
        </p:nvPicPr>
        <p:blipFill>
          <a:blip r:embed="rId3"/>
          <a:stretch>
            <a:fillRect/>
          </a:stretch>
        </p:blipFill>
        <p:spPr>
          <a:xfrm>
            <a:off x="305511" y="1378952"/>
            <a:ext cx="6009359" cy="5209032"/>
          </a:xfrm>
          <a:prstGeom prst="rect">
            <a:avLst/>
          </a:prstGeom>
        </p:spPr>
      </p:pic>
      <p:sp>
        <p:nvSpPr>
          <p:cNvPr id="6" name="Text Box 3">
            <a:extLst>
              <a:ext uri="{FF2B5EF4-FFF2-40B4-BE49-F238E27FC236}">
                <a16:creationId xmlns:a16="http://schemas.microsoft.com/office/drawing/2014/main" id="{0E0E078B-1CFC-4B86-BF0E-DFBAD4FEBF1A}"/>
              </a:ext>
            </a:extLst>
          </p:cNvPr>
          <p:cNvSpPr txBox="1">
            <a:spLocks noChangeArrowheads="1"/>
          </p:cNvSpPr>
          <p:nvPr/>
        </p:nvSpPr>
        <p:spPr bwMode="auto">
          <a:xfrm>
            <a:off x="6311796" y="1378953"/>
            <a:ext cx="5599967" cy="5264326"/>
          </a:xfrm>
          <a:prstGeom prst="rect">
            <a:avLst/>
          </a:prstGeom>
          <a:noFill/>
          <a:ln w="9525">
            <a:noFill/>
            <a:miter lim="800000"/>
            <a:headEnd/>
            <a:tailEnd/>
          </a:ln>
        </p:spPr>
        <p:txBody>
          <a:bodyPr wrap="square">
            <a:spAutoFit/>
          </a:bodyPr>
          <a:lstStyle/>
          <a:p>
            <a:pPr>
              <a:buSzPts val="1000"/>
              <a:tabLst>
                <a:tab pos="465933" algn="l"/>
              </a:tabLst>
            </a:pPr>
            <a:r>
              <a:rPr lang="en-US" sz="2600" dirty="0">
                <a:latin typeface="+mj-lt"/>
                <a:ea typeface="Calibri" panose="020F0502020204030204" pitchFamily="34" charset="0"/>
              </a:rPr>
              <a:t>Artificial intelligence application example in Process Industry with PIMS </a:t>
            </a:r>
          </a:p>
          <a:p>
            <a:pPr>
              <a:buSzPts val="1000"/>
              <a:tabLst>
                <a:tab pos="465933" algn="l"/>
              </a:tabLst>
            </a:pPr>
            <a:r>
              <a:rPr lang="en-US" dirty="0">
                <a:latin typeface="+mj-lt"/>
                <a:ea typeface="Calibri" panose="020F0502020204030204" pitchFamily="34" charset="0"/>
              </a:rPr>
              <a:t>(Plant Information Management System)</a:t>
            </a:r>
            <a:endParaRPr lang="en-US" b="1" dirty="0">
              <a:latin typeface="MetaPlusLF"/>
            </a:endParaRPr>
          </a:p>
          <a:p>
            <a:pPr defTabSz="1218321"/>
            <a:endParaRPr lang="en-US" sz="2400" b="1" dirty="0">
              <a:latin typeface="MetaPlusLF"/>
            </a:endParaRPr>
          </a:p>
          <a:p>
            <a:pPr defTabSz="1218321"/>
            <a:endParaRPr lang="en-US" sz="2400" b="1" dirty="0">
              <a:latin typeface="MetaPlusLF"/>
            </a:endParaRPr>
          </a:p>
          <a:p>
            <a:pPr defTabSz="1218321"/>
            <a:endParaRPr lang="en-US" sz="2400" b="1" dirty="0">
              <a:latin typeface="MetaPlusLF"/>
            </a:endParaRPr>
          </a:p>
          <a:p>
            <a:pPr defTabSz="1218321"/>
            <a:endParaRPr lang="en-US" sz="2400" b="1" dirty="0">
              <a:latin typeface="MetaPlusLF"/>
            </a:endParaRPr>
          </a:p>
          <a:p>
            <a:pPr defTabSz="1218321"/>
            <a:r>
              <a:rPr lang="en-US" sz="2350" b="1" dirty="0">
                <a:latin typeface="MetaPlusLF"/>
              </a:rPr>
              <a:t>Process Symposium Istanbul</a:t>
            </a:r>
          </a:p>
          <a:p>
            <a:pPr defTabSz="1218321"/>
            <a:r>
              <a:rPr lang="en-US" sz="2446" dirty="0">
                <a:latin typeface="MetaPlusLF"/>
              </a:rPr>
              <a:t>Presentation: 17</a:t>
            </a:r>
            <a:r>
              <a:rPr lang="en-US" sz="2446" baseline="30000" dirty="0">
                <a:latin typeface="MetaPlusLF"/>
              </a:rPr>
              <a:t>th</a:t>
            </a:r>
            <a:r>
              <a:rPr lang="en-US" sz="2446" dirty="0">
                <a:latin typeface="MetaPlusLF"/>
              </a:rPr>
              <a:t> May 2022</a:t>
            </a:r>
          </a:p>
          <a:p>
            <a:pPr defTabSz="1218321"/>
            <a:endParaRPr lang="en-US" sz="1019" b="1" dirty="0">
              <a:solidFill>
                <a:srgbClr val="000000"/>
              </a:solidFill>
              <a:latin typeface="MetaPlusLF"/>
            </a:endParaRPr>
          </a:p>
          <a:p>
            <a:pPr defTabSz="1218321"/>
            <a:endParaRPr lang="en-US" sz="1598" b="1" dirty="0">
              <a:solidFill>
                <a:srgbClr val="000000"/>
              </a:solidFill>
              <a:latin typeface="MetaPlusLF"/>
            </a:endParaRPr>
          </a:p>
          <a:p>
            <a:pPr defTabSz="1218321"/>
            <a:endParaRPr lang="en-US" sz="1598" b="1" dirty="0">
              <a:solidFill>
                <a:srgbClr val="000000"/>
              </a:solidFill>
              <a:latin typeface="MetaPlusLF"/>
            </a:endParaRPr>
          </a:p>
          <a:p>
            <a:pPr defTabSz="1218321"/>
            <a:endParaRPr lang="en-US" sz="1598" b="1" dirty="0">
              <a:solidFill>
                <a:srgbClr val="000000"/>
              </a:solidFill>
              <a:latin typeface="MetaPlusLF"/>
            </a:endParaRPr>
          </a:p>
          <a:p>
            <a:pPr defTabSz="1218321"/>
            <a:r>
              <a:rPr lang="en-US" sz="1600" b="1" dirty="0" err="1">
                <a:solidFill>
                  <a:srgbClr val="000000"/>
                </a:solidFill>
                <a:latin typeface="MetaPlusLF"/>
              </a:rPr>
              <a:t>Dipl.Ing</a:t>
            </a:r>
            <a:r>
              <a:rPr lang="en-US" sz="1600" b="1" dirty="0">
                <a:solidFill>
                  <a:srgbClr val="000000"/>
                </a:solidFill>
                <a:latin typeface="MetaPlusLF"/>
              </a:rPr>
              <a:t>. Eberhard Klotz, MBA </a:t>
            </a:r>
          </a:p>
          <a:p>
            <a:pPr defTabSz="1218321"/>
            <a:r>
              <a:rPr lang="en-US" sz="1600" dirty="0">
                <a:solidFill>
                  <a:srgbClr val="000000"/>
                </a:solidFill>
                <a:latin typeface="MetaPlusLF"/>
              </a:rPr>
              <a:t>Global Sales Director Industry 4.0 and </a:t>
            </a:r>
            <a:r>
              <a:rPr lang="en-US" sz="1600" dirty="0" err="1">
                <a:solidFill>
                  <a:srgbClr val="000000"/>
                </a:solidFill>
                <a:latin typeface="MetaPlusLF"/>
              </a:rPr>
              <a:t>Digitalisation</a:t>
            </a:r>
            <a:endParaRPr lang="en-US" sz="1600" dirty="0">
              <a:solidFill>
                <a:srgbClr val="000000"/>
              </a:solidFill>
              <a:latin typeface="MetaPlusLF"/>
            </a:endParaRPr>
          </a:p>
          <a:p>
            <a:pPr defTabSz="1218321"/>
            <a:r>
              <a:rPr lang="en-US" sz="1600" dirty="0">
                <a:solidFill>
                  <a:srgbClr val="000000"/>
                </a:solidFill>
                <a:latin typeface="MetaPlusLF"/>
              </a:rPr>
              <a:t>Festo SE &amp; Co KG, Germany</a:t>
            </a:r>
          </a:p>
          <a:p>
            <a:pPr defTabSz="1218321"/>
            <a:r>
              <a:rPr lang="en-US" sz="1600" b="1" dirty="0">
                <a:solidFill>
                  <a:srgbClr val="000000"/>
                </a:solidFill>
                <a:latin typeface="MetaPlusLF"/>
              </a:rPr>
              <a:t>E-Mail:</a:t>
            </a:r>
            <a:r>
              <a:rPr lang="en-US" sz="1600" dirty="0">
                <a:solidFill>
                  <a:srgbClr val="000000"/>
                </a:solidFill>
                <a:latin typeface="MetaPlusLF"/>
              </a:rPr>
              <a:t>	</a:t>
            </a:r>
            <a:r>
              <a:rPr lang="en-US" sz="1600" dirty="0">
                <a:solidFill>
                  <a:srgbClr val="000000"/>
                </a:solidFill>
                <a:latin typeface="MetaPlusLF"/>
                <a:hlinkClick r:id="rId4"/>
              </a:rPr>
              <a:t>Eberhard.Klotz@Festo.com</a:t>
            </a:r>
            <a:endParaRPr lang="en-US" sz="1600" dirty="0">
              <a:solidFill>
                <a:srgbClr val="000000"/>
              </a:solidFill>
              <a:latin typeface="MetaPlusLF"/>
            </a:endParaRPr>
          </a:p>
        </p:txBody>
      </p:sp>
      <p:pic>
        <p:nvPicPr>
          <p:cNvPr id="8" name="Grafik 7" descr="Ein Bild, das Person, Anzug, Mann, darstellend enthält.&#10;&#10;Automatisch generierte Beschreibung">
            <a:extLst>
              <a:ext uri="{FF2B5EF4-FFF2-40B4-BE49-F238E27FC236}">
                <a16:creationId xmlns:a16="http://schemas.microsoft.com/office/drawing/2014/main" id="{FC08E613-49A4-498A-8608-77021C9E7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5428" y="5618689"/>
            <a:ext cx="926335" cy="972651"/>
          </a:xfrm>
          <a:prstGeom prst="rect">
            <a:avLst/>
          </a:prstGeom>
        </p:spPr>
      </p:pic>
    </p:spTree>
    <p:extLst>
      <p:ext uri="{BB962C8B-B14F-4D97-AF65-F5344CB8AC3E}">
        <p14:creationId xmlns:p14="http://schemas.microsoft.com/office/powerpoint/2010/main" val="39907655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F42E44B-6428-4C6A-A4B9-F5FD06B6665F}"/>
              </a:ext>
            </a:extLst>
          </p:cNvPr>
          <p:cNvSpPr>
            <a:spLocks noGrp="1"/>
          </p:cNvSpPr>
          <p:nvPr>
            <p:ph type="title"/>
          </p:nvPr>
        </p:nvSpPr>
        <p:spPr/>
        <p:txBody>
          <a:bodyPr/>
          <a:lstStyle/>
          <a:p>
            <a:r>
              <a:rPr lang="en-GB">
                <a:solidFill>
                  <a:srgbClr val="000000"/>
                </a:solidFill>
              </a:rPr>
              <a:t>Festo AX – The automation industry needs AI</a:t>
            </a:r>
            <a:br>
              <a:rPr lang="en-GB" sz="3261">
                <a:solidFill>
                  <a:srgbClr val="000000"/>
                </a:solidFill>
              </a:rPr>
            </a:br>
            <a:endParaRPr lang="en-GB" dirty="0"/>
          </a:p>
        </p:txBody>
      </p:sp>
      <p:sp>
        <p:nvSpPr>
          <p:cNvPr id="4" name="Textplatzhalter 3">
            <a:extLst>
              <a:ext uri="{FF2B5EF4-FFF2-40B4-BE49-F238E27FC236}">
                <a16:creationId xmlns:a16="http://schemas.microsoft.com/office/drawing/2014/main" id="{F0B241F7-6562-41A0-B35B-1E38E45152DF}"/>
              </a:ext>
            </a:extLst>
          </p:cNvPr>
          <p:cNvSpPr>
            <a:spLocks noGrp="1"/>
          </p:cNvSpPr>
          <p:nvPr>
            <p:ph type="body" sz="quarter" idx="12"/>
          </p:nvPr>
        </p:nvSpPr>
        <p:spPr/>
        <p:txBody>
          <a:bodyPr/>
          <a:lstStyle/>
          <a:p>
            <a:r>
              <a:rPr lang="en-GB" dirty="0">
                <a:solidFill>
                  <a:schemeClr val="accent4"/>
                </a:solidFill>
              </a:rPr>
              <a:t>#higherproductivity by leveraging AI, IoT and Edge (or Cloud) Computing </a:t>
            </a:r>
          </a:p>
          <a:p>
            <a:endParaRPr lang="en-GB" dirty="0"/>
          </a:p>
        </p:txBody>
      </p:sp>
      <p:graphicFrame>
        <p:nvGraphicFramePr>
          <p:cNvPr id="18" name="Tabelle 7">
            <a:extLst>
              <a:ext uri="{FF2B5EF4-FFF2-40B4-BE49-F238E27FC236}">
                <a16:creationId xmlns:a16="http://schemas.microsoft.com/office/drawing/2014/main" id="{340051FF-7860-644A-B922-DABCC4376682}"/>
              </a:ext>
            </a:extLst>
          </p:cNvPr>
          <p:cNvGraphicFramePr>
            <a:graphicFrameLocks/>
          </p:cNvGraphicFramePr>
          <p:nvPr/>
        </p:nvGraphicFramePr>
        <p:xfrm>
          <a:off x="246007" y="2856613"/>
          <a:ext cx="11134104" cy="3758279"/>
        </p:xfrm>
        <a:graphic>
          <a:graphicData uri="http://schemas.openxmlformats.org/drawingml/2006/table">
            <a:tbl>
              <a:tblPr firstRow="1" bandRow="1">
                <a:tableStyleId>{5C22544A-7EE6-4342-B048-85BDC9FD1C3A}</a:tableStyleId>
              </a:tblPr>
              <a:tblGrid>
                <a:gridCol w="2783526">
                  <a:extLst>
                    <a:ext uri="{9D8B030D-6E8A-4147-A177-3AD203B41FA5}">
                      <a16:colId xmlns:a16="http://schemas.microsoft.com/office/drawing/2014/main" val="2007055299"/>
                    </a:ext>
                  </a:extLst>
                </a:gridCol>
                <a:gridCol w="2783526">
                  <a:extLst>
                    <a:ext uri="{9D8B030D-6E8A-4147-A177-3AD203B41FA5}">
                      <a16:colId xmlns:a16="http://schemas.microsoft.com/office/drawing/2014/main" val="778520944"/>
                    </a:ext>
                  </a:extLst>
                </a:gridCol>
                <a:gridCol w="2783526">
                  <a:extLst>
                    <a:ext uri="{9D8B030D-6E8A-4147-A177-3AD203B41FA5}">
                      <a16:colId xmlns:a16="http://schemas.microsoft.com/office/drawing/2014/main" val="900133707"/>
                    </a:ext>
                  </a:extLst>
                </a:gridCol>
                <a:gridCol w="2783526">
                  <a:extLst>
                    <a:ext uri="{9D8B030D-6E8A-4147-A177-3AD203B41FA5}">
                      <a16:colId xmlns:a16="http://schemas.microsoft.com/office/drawing/2014/main" val="3328034841"/>
                    </a:ext>
                  </a:extLst>
                </a:gridCol>
              </a:tblGrid>
              <a:tr h="3392350">
                <a:tc>
                  <a:txBody>
                    <a:bodyPr/>
                    <a:lstStyle/>
                    <a:p>
                      <a:pPr algn="ctr">
                        <a:lnSpc>
                          <a:spcPts val="1800"/>
                        </a:lnSpc>
                        <a:spcAft>
                          <a:spcPts val="0"/>
                        </a:spcAft>
                      </a:pPr>
                      <a:r>
                        <a:rPr lang="en-GB" sz="1400" b="1" noProof="0" dirty="0">
                          <a:solidFill>
                            <a:schemeClr val="tx1"/>
                          </a:solidFill>
                        </a:rPr>
                        <a:t>Predictive quality</a:t>
                      </a:r>
                    </a:p>
                    <a:p>
                      <a:pPr algn="ctr">
                        <a:lnSpc>
                          <a:spcPts val="1800"/>
                        </a:lnSpc>
                        <a:spcAft>
                          <a:spcPts val="0"/>
                        </a:spcAft>
                      </a:pPr>
                      <a:r>
                        <a:rPr lang="en-GB" sz="1200" b="0" noProof="0" dirty="0">
                          <a:solidFill>
                            <a:schemeClr val="tx1"/>
                          </a:solidFill>
                        </a:rPr>
                        <a:t>Improves overall production quality by continuously monitoring and analysing production data and detecting quality issues</a:t>
                      </a:r>
                    </a:p>
                    <a:p>
                      <a:pPr algn="ctr">
                        <a:lnSpc>
                          <a:spcPts val="1800"/>
                        </a:lnSpc>
                        <a:spcAft>
                          <a:spcPts val="0"/>
                        </a:spcAft>
                      </a:pPr>
                      <a:endParaRPr lang="en-GB" sz="1200" b="0" noProof="0" dirty="0">
                        <a:solidFill>
                          <a:schemeClr val="tx1"/>
                        </a:solidFill>
                      </a:endParaRPr>
                    </a:p>
                  </a:txBody>
                  <a:tcPr marL="275159" marR="275159" marT="917197" marB="183439" anchor="b">
                    <a:lnL w="381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ts val="1800"/>
                        </a:lnSpc>
                      </a:pPr>
                      <a:r>
                        <a:rPr lang="en-GB" sz="1400" b="1" noProof="0" dirty="0">
                          <a:solidFill>
                            <a:schemeClr val="tx1"/>
                          </a:solidFill>
                        </a:rPr>
                        <a:t>Predictive energy </a:t>
                      </a:r>
                    </a:p>
                    <a:p>
                      <a:pPr algn="ctr">
                        <a:lnSpc>
                          <a:spcPts val="1800"/>
                        </a:lnSpc>
                      </a:pPr>
                      <a:r>
                        <a:rPr lang="en-GB" sz="1200" b="0" noProof="0" dirty="0">
                          <a:solidFill>
                            <a:schemeClr val="tx1"/>
                          </a:solidFill>
                        </a:rPr>
                        <a:t>Optimises energy usage by continuously monitoring and analysing energy consumption as well as detecting anomalies</a:t>
                      </a:r>
                    </a:p>
                    <a:p>
                      <a:pPr algn="ctr">
                        <a:lnSpc>
                          <a:spcPts val="1800"/>
                        </a:lnSpc>
                      </a:pPr>
                      <a:endParaRPr lang="en-GB" sz="1200" b="0" noProof="0" dirty="0">
                        <a:solidFill>
                          <a:schemeClr val="tx1"/>
                        </a:solidFill>
                      </a:endParaRPr>
                    </a:p>
                    <a:p>
                      <a:pPr algn="ctr">
                        <a:lnSpc>
                          <a:spcPts val="1800"/>
                        </a:lnSpc>
                      </a:pPr>
                      <a:endParaRPr lang="en-GB" sz="1200" b="0" noProof="0" dirty="0">
                        <a:solidFill>
                          <a:schemeClr val="tx1"/>
                        </a:solidFill>
                      </a:endParaRPr>
                    </a:p>
                  </a:txBody>
                  <a:tcPr marL="275159" marR="275159" marT="917197" marB="183439"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ts val="1800"/>
                        </a:lnSpc>
                      </a:pPr>
                      <a:r>
                        <a:rPr lang="en-GB" sz="1400" b="1" noProof="0" dirty="0">
                          <a:solidFill>
                            <a:schemeClr val="tx1"/>
                          </a:solidFill>
                        </a:rPr>
                        <a:t>Predictive maintenance </a:t>
                      </a:r>
                    </a:p>
                    <a:p>
                      <a:pPr algn="ctr">
                        <a:lnSpc>
                          <a:spcPts val="1800"/>
                        </a:lnSpc>
                      </a:pPr>
                      <a:r>
                        <a:rPr lang="en-GB" sz="1200" b="0" noProof="0" dirty="0">
                          <a:solidFill>
                            <a:schemeClr val="tx1"/>
                          </a:solidFill>
                        </a:rPr>
                        <a:t>Predicts failures and reduces unplanned downtime by continuously monitoring and analysing asset data</a:t>
                      </a:r>
                    </a:p>
                    <a:p>
                      <a:pPr algn="ctr">
                        <a:lnSpc>
                          <a:spcPts val="1800"/>
                        </a:lnSpc>
                      </a:pPr>
                      <a:endParaRPr lang="en-GB" sz="1200" b="0" noProof="0" dirty="0">
                        <a:solidFill>
                          <a:schemeClr val="tx1"/>
                        </a:solidFill>
                      </a:endParaRPr>
                    </a:p>
                    <a:p>
                      <a:pPr algn="ctr">
                        <a:lnSpc>
                          <a:spcPts val="1800"/>
                        </a:lnSpc>
                      </a:pPr>
                      <a:endParaRPr lang="en-GB" sz="1200" b="0" noProof="0" dirty="0">
                        <a:solidFill>
                          <a:schemeClr val="tx1"/>
                        </a:solidFill>
                      </a:endParaRPr>
                    </a:p>
                  </a:txBody>
                  <a:tcPr marL="275159" marR="275159" marT="917197" marB="183439"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ts val="1800"/>
                        </a:lnSpc>
                      </a:pPr>
                      <a:r>
                        <a:rPr lang="en-GB" sz="1400" b="1" noProof="0" dirty="0" err="1">
                          <a:solidFill>
                            <a:schemeClr val="tx1"/>
                          </a:solidFill>
                        </a:rPr>
                        <a:t>Smartenance</a:t>
                      </a:r>
                      <a:r>
                        <a:rPr lang="en-GB" sz="1200" noProof="0" dirty="0">
                          <a:solidFill>
                            <a:schemeClr val="tx1"/>
                          </a:solidFill>
                        </a:rPr>
                        <a:t> </a:t>
                      </a:r>
                    </a:p>
                    <a:p>
                      <a:pPr lvl="0" algn="ctr">
                        <a:lnSpc>
                          <a:spcPts val="1800"/>
                        </a:lnSpc>
                      </a:pPr>
                      <a:r>
                        <a:rPr lang="en-GB" sz="1200" b="0" noProof="0" dirty="0">
                          <a:solidFill>
                            <a:schemeClr val="tx1"/>
                          </a:solidFill>
                        </a:rPr>
                        <a:t>Supports all maintenance activities in a cloud-based application. Offers an API for seamless connectivity and a mobile app for the shop floor communication</a:t>
                      </a:r>
                    </a:p>
                  </a:txBody>
                  <a:tcPr marL="275159" marR="275159" marT="917197" marB="183439" anchor="b">
                    <a:lnL w="12700" cap="flat" cmpd="sng" algn="ctr">
                      <a:solidFill>
                        <a:schemeClr val="accent1">
                          <a:lumMod val="20000"/>
                          <a:lumOff val="80000"/>
                        </a:schemeClr>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281675682"/>
                  </a:ext>
                </a:extLst>
              </a:tr>
              <a:tr h="365929">
                <a:tc gridSpan="2">
                  <a:txBody>
                    <a:bodyPr/>
                    <a:lstStyle/>
                    <a:p>
                      <a:r>
                        <a:rPr lang="en-GB" sz="1400" b="1" noProof="0" dirty="0">
                          <a:solidFill>
                            <a:schemeClr val="accent2"/>
                          </a:solidFill>
                        </a:rPr>
                        <a:t>Operations processes</a:t>
                      </a:r>
                    </a:p>
                  </a:txBody>
                  <a:tcPr marL="46594" marR="46594" marT="46594" marB="46594">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r"/>
                      <a:r>
                        <a:rPr lang="en-GB" sz="1400" b="1" noProof="0" dirty="0">
                          <a:solidFill>
                            <a:schemeClr val="accent2"/>
                          </a:solidFill>
                        </a:rPr>
                        <a:t>Maintenance processes</a:t>
                      </a:r>
                    </a:p>
                  </a:txBody>
                  <a:tcPr marL="46594" marR="46594" marT="46594" marB="46594">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de-DE"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0613044"/>
                  </a:ext>
                </a:extLst>
              </a:tr>
            </a:tbl>
          </a:graphicData>
        </a:graphic>
      </p:graphicFrame>
      <p:sp>
        <p:nvSpPr>
          <p:cNvPr id="19" name="Arrow: Right 1">
            <a:extLst>
              <a:ext uri="{FF2B5EF4-FFF2-40B4-BE49-F238E27FC236}">
                <a16:creationId xmlns:a16="http://schemas.microsoft.com/office/drawing/2014/main" id="{F10EB998-4118-0C4D-BE46-0835A83F0982}"/>
              </a:ext>
            </a:extLst>
          </p:cNvPr>
          <p:cNvSpPr/>
          <p:nvPr/>
        </p:nvSpPr>
        <p:spPr>
          <a:xfrm>
            <a:off x="268236" y="2493201"/>
            <a:ext cx="11134104" cy="344222"/>
          </a:xfrm>
          <a:prstGeom prst="rightArrow">
            <a:avLst>
              <a:gd name="adj1" fmla="val 50000"/>
              <a:gd name="adj2" fmla="val 59606"/>
            </a:avLst>
          </a:prstGeom>
          <a:solidFill>
            <a:schemeClr val="accent2">
              <a:lumMod val="60000"/>
              <a:lumOff val="40000"/>
            </a:schemeClr>
          </a:solidFill>
          <a:ln w="38100">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1631" dirty="0"/>
          </a:p>
        </p:txBody>
      </p:sp>
      <p:sp>
        <p:nvSpPr>
          <p:cNvPr id="20" name="Rechteck 11">
            <a:extLst>
              <a:ext uri="{FF2B5EF4-FFF2-40B4-BE49-F238E27FC236}">
                <a16:creationId xmlns:a16="http://schemas.microsoft.com/office/drawing/2014/main" id="{2C767FFB-10B5-224D-BEC6-3292994A89DC}"/>
              </a:ext>
            </a:extLst>
          </p:cNvPr>
          <p:cNvSpPr/>
          <p:nvPr/>
        </p:nvSpPr>
        <p:spPr>
          <a:xfrm>
            <a:off x="4327715" y="2512391"/>
            <a:ext cx="2970687" cy="305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27" b="1">
                <a:solidFill>
                  <a:schemeClr val="tx1"/>
                </a:solidFill>
              </a:rPr>
              <a:t>Solutions for improving OEE</a:t>
            </a:r>
            <a:endParaRPr lang="en-GB" sz="1427" b="1" dirty="0">
              <a:solidFill>
                <a:schemeClr val="tx1"/>
              </a:solidFill>
            </a:endParaRPr>
          </a:p>
        </p:txBody>
      </p:sp>
      <p:pic>
        <p:nvPicPr>
          <p:cNvPr id="22" name="Grafik 18">
            <a:hlinkClick r:id="rId3" action="ppaction://hlinksldjump"/>
            <a:extLst>
              <a:ext uri="{FF2B5EF4-FFF2-40B4-BE49-F238E27FC236}">
                <a16:creationId xmlns:a16="http://schemas.microsoft.com/office/drawing/2014/main" id="{918311AE-B31D-DB4F-B6A2-949C545421E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1890" b="86603" l="10237" r="22464">
                        <a14:foregroundMark x1="10332" y1="78469" x2="10332" y2="78469"/>
                        <a14:foregroundMark x1="10806" y1="78230" x2="10806" y2="78230"/>
                        <a14:foregroundMark x1="10806" y1="77990" x2="10237" y2="79306"/>
                      </a14:backgroundRemoval>
                    </a14:imgEffect>
                  </a14:imgLayer>
                </a14:imgProps>
              </a:ext>
              <a:ext uri="{28A0092B-C50C-407E-A947-70E740481C1C}">
                <a14:useLocalDpi xmlns:a14="http://schemas.microsoft.com/office/drawing/2010/main" val="0"/>
              </a:ext>
            </a:extLst>
          </a:blip>
          <a:srcRect l="9485" t="70159" r="75934" b="11391"/>
          <a:stretch/>
        </p:blipFill>
        <p:spPr>
          <a:xfrm>
            <a:off x="1338368" y="3216985"/>
            <a:ext cx="653574" cy="695824"/>
          </a:xfrm>
          <a:prstGeom prst="rect">
            <a:avLst/>
          </a:prstGeom>
        </p:spPr>
      </p:pic>
      <p:pic>
        <p:nvPicPr>
          <p:cNvPr id="23" name="Grafik 16">
            <a:hlinkClick r:id="rId6" action="ppaction://hlinksldjump"/>
            <a:extLst>
              <a:ext uri="{FF2B5EF4-FFF2-40B4-BE49-F238E27FC236}">
                <a16:creationId xmlns:a16="http://schemas.microsoft.com/office/drawing/2014/main" id="{5BCB2046-FC79-5445-A6CD-00DC9B4154B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2010" b="86244" l="77441" r="90142">
                        <a14:foregroundMark x1="78104" y1="81459" x2="78104" y2="81459"/>
                        <a14:foregroundMark x1="83412" y1="78349" x2="83412" y2="78349"/>
                        <a14:foregroundMark x1="77630" y1="80981" x2="77630" y2="80981"/>
                        <a14:foregroundMark x1="84739" y1="82895" x2="84739" y2="82895"/>
                        <a14:foregroundMark x1="85403" y1="81340" x2="85403" y2="81340"/>
                        <a14:foregroundMark x1="84929" y1="76675" x2="84929" y2="76675"/>
                        <a14:foregroundMark x1="82464" y1="83373" x2="82464" y2="83373"/>
                        <a14:foregroundMark x1="82654" y1="83612" x2="82654" y2="83612"/>
                        <a14:foregroundMark x1="82654" y1="83493" x2="82654" y2="83493"/>
                        <a14:foregroundMark x1="82275" y1="83254" x2="82275" y2="83254"/>
                        <a14:foregroundMark x1="82559" y1="83373" x2="82559" y2="83373"/>
                        <a14:foregroundMark x1="82844" y1="83612" x2="82844" y2="83612"/>
                        <a14:foregroundMark x1="82464" y1="83373" x2="82464" y2="83373"/>
                        <a14:foregroundMark x1="84076" y1="86244" x2="84076" y2="86244"/>
                        <a14:backgroundMark x1="88720" y1="69378" x2="89763" y2="71411"/>
                        <a14:backgroundMark x1="90142" y1="69617" x2="92038" y2="73086"/>
                        <a14:backgroundMark x1="86540" y1="77751" x2="86540" y2="77751"/>
                        <a14:backgroundMark x1="86730" y1="78110" x2="86730" y2="79785"/>
                        <a14:backgroundMark x1="86256" y1="79665" x2="86445" y2="80263"/>
                        <a14:backgroundMark x1="86700" y1="81340" x2="86445" y2="82177"/>
                        <a14:backgroundMark x1="86919" y1="80622" x2="86700" y2="81340"/>
                        <a14:backgroundMark x1="85650" y1="82895" x2="85213" y2="83612"/>
                        <a14:backgroundMark x1="86161" y1="82057" x2="85650" y2="82895"/>
                        <a14:backgroundMark x1="80000" y1="78230" x2="80284" y2="79665"/>
                        <a14:backgroundMark x1="78483" y1="81938" x2="78483" y2="81938"/>
                        <a14:backgroundMark x1="78389" y1="81579" x2="78389" y2="81579"/>
                        <a14:backgroundMark x1="78199" y1="81459" x2="78199" y2="81459"/>
                        <a14:backgroundMark x1="77915" y1="81459" x2="77915" y2="81459"/>
                        <a14:backgroundMark x1="82370" y1="77392" x2="82370" y2="77392"/>
                        <a14:backgroundMark x1="82559" y1="76794" x2="82559" y2="76794"/>
                        <a14:backgroundMark x1="85498" y1="76555" x2="85498" y2="76555"/>
                        <a14:backgroundMark x1="83128" y1="75957" x2="83128" y2="75957"/>
                        <a14:backgroundMark x1="83507" y1="75957" x2="83507" y2="75957"/>
                        <a14:backgroundMark x1="83791" y1="75837" x2="83791" y2="75837"/>
                        <a14:backgroundMark x1="84076" y1="76555" x2="84076" y2="76555"/>
                        <a14:backgroundMark x1="84645" y1="76914" x2="84645" y2="76914"/>
                        <a14:backgroundMark x1="83412" y1="78708" x2="83412" y2="78708"/>
                        <a14:backgroundMark x1="83412" y1="77871" x2="83412" y2="77871"/>
                        <a14:backgroundMark x1="83412" y1="78589" x2="83412" y2="78589"/>
                        <a14:backgroundMark x1="83318" y1="78230" x2="83318" y2="78230"/>
                        <a14:backgroundMark x1="84929" y1="79904" x2="84929" y2="79904"/>
                        <a14:backgroundMark x1="84834" y1="79306" x2="84834" y2="79306"/>
                        <a14:backgroundMark x1="84929" y1="79187" x2="84929" y2="79187"/>
                        <a14:backgroundMark x1="85213" y1="79306" x2="85213" y2="79306"/>
                        <a14:backgroundMark x1="84739" y1="81818" x2="84739" y2="81818"/>
                        <a14:backgroundMark x1="81706" y1="79306" x2="81706" y2="79306"/>
                        <a14:backgroundMark x1="81706" y1="79426" x2="81706" y2="79426"/>
                        <a14:backgroundMark x1="81706" y1="79426" x2="81706" y2="79426"/>
                        <a14:backgroundMark x1="82275" y1="82297" x2="82275" y2="82297"/>
                        <a14:backgroundMark x1="82275" y1="82297" x2="82275" y2="82297"/>
                        <a14:backgroundMark x1="82275" y1="82177" x2="82275" y2="82177"/>
                        <a14:backgroundMark x1="82275" y1="82057" x2="82275" y2="82057"/>
                        <a14:backgroundMark x1="82559" y1="82775" x2="82559" y2="82775"/>
                        <a14:backgroundMark x1="81232" y1="82297" x2="81232" y2="82297"/>
                        <a14:backgroundMark x1="82464" y1="82775" x2="82464" y2="82775"/>
                        <a14:backgroundMark x1="79810" y1="75239" x2="79810" y2="75239"/>
                        <a14:backgroundMark x1="79052" y1="82656" x2="79052" y2="82656"/>
                        <a14:backgroundMark x1="77915" y1="82656" x2="77915" y2="82656"/>
                        <a14:backgroundMark x1="82559" y1="83014" x2="82559" y2="83014"/>
                        <a14:backgroundMark x1="82654" y1="83014" x2="82654" y2="83014"/>
                        <a14:backgroundMark x1="82749" y1="83134" x2="82749" y2="83134"/>
                        <a14:backgroundMark x1="81422" y1="82895" x2="81232" y2="82297"/>
                        <a14:backgroundMark x1="93744" y1="58134" x2="93744" y2="58134"/>
                      </a14:backgroundRemoval>
                    </a14:imgEffect>
                  </a14:imgLayer>
                </a14:imgProps>
              </a:ext>
              <a:ext uri="{28A0092B-C50C-407E-A947-70E740481C1C}">
                <a14:useLocalDpi xmlns:a14="http://schemas.microsoft.com/office/drawing/2010/main" val="0"/>
              </a:ext>
            </a:extLst>
          </a:blip>
          <a:srcRect l="75896" t="70308" r="8180" b="12494"/>
          <a:stretch/>
        </p:blipFill>
        <p:spPr>
          <a:xfrm>
            <a:off x="4073482" y="3237053"/>
            <a:ext cx="710418" cy="645592"/>
          </a:xfrm>
          <a:prstGeom prst="rect">
            <a:avLst/>
          </a:prstGeom>
        </p:spPr>
      </p:pic>
      <p:pic>
        <p:nvPicPr>
          <p:cNvPr id="24" name="Grafik 19">
            <a:hlinkClick r:id="rId8" action="ppaction://hlinksldjump"/>
            <a:extLst>
              <a:ext uri="{FF2B5EF4-FFF2-40B4-BE49-F238E27FC236}">
                <a16:creationId xmlns:a16="http://schemas.microsoft.com/office/drawing/2014/main" id="{13DD65C4-DAAB-FC43-8427-669F6D191383}"/>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100" b="22249" l="9858" r="23223">
                        <a14:foregroundMark x1="20569" y1="10167" x2="20569" y2="10167"/>
                        <a14:foregroundMark x1="15450" y1="9569" x2="15450" y2="9569"/>
                        <a14:foregroundMark x1="16114" y1="9450" x2="17251" y2="9450"/>
                        <a14:foregroundMark x1="17441" y1="9450" x2="20000" y2="9569"/>
                        <a14:foregroundMark x1="21590" y1="9689" x2="23256" y2="8713"/>
                        <a14:foregroundMark x1="20569" y1="10287" x2="21590" y2="9689"/>
                        <a14:foregroundMark x1="23128" y1="8373" x2="20853" y2="6100"/>
                        <a14:foregroundMark x1="11564" y1="7297" x2="11564" y2="7297"/>
                        <a14:foregroundMark x1="10616" y1="7297" x2="10616" y2="7297"/>
                        <a14:foregroundMark x1="16114" y1="21770" x2="16114" y2="21770"/>
                        <a14:foregroundMark x1="17062" y1="21531" x2="17062" y2="21531"/>
                        <a14:foregroundMark x1="18009" y1="21411" x2="18009" y2="21411"/>
                        <a14:foregroundMark x1="18578" y1="20694" x2="18578" y2="20694"/>
                        <a14:foregroundMark x1="19431" y1="19856" x2="19431" y2="19856"/>
                        <a14:foregroundMark x1="20095" y1="19019" x2="20095" y2="19019"/>
                        <a14:foregroundMark x1="20284" y1="18182" x2="20284" y2="18182"/>
                        <a14:foregroundMark x1="20379" y1="17105" x2="20379" y2="17105"/>
                        <a14:foregroundMark x1="20474" y1="16148" x2="20474" y2="16148"/>
                        <a14:foregroundMark x1="13744" y1="18421" x2="13744" y2="18421"/>
                        <a14:foregroundMark x1="14597" y1="18541" x2="14597" y2="18541"/>
                        <a14:backgroundMark x1="23033" y1="9809" x2="23697" y2="9330"/>
                        <a14:backgroundMark x1="22749" y1="10287" x2="24171" y2="9091"/>
                        <a14:backgroundMark x1="21232" y1="9091" x2="21327" y2="9450"/>
                        <a14:backgroundMark x1="20948" y1="9689" x2="20948" y2="9689"/>
                        <a14:backgroundMark x1="21137" y1="9689" x2="21137" y2="9689"/>
                        <a14:backgroundMark x1="21043" y1="10048" x2="21043" y2="10048"/>
                        <a14:backgroundMark x1="21232" y1="9689" x2="21232" y2="9689"/>
                        <a14:backgroundMark x1="21422" y1="9569" x2="21422" y2="9569"/>
                        <a14:backgroundMark x1="21517" y1="9450" x2="21517" y2="9450"/>
                        <a14:backgroundMark x1="23128" y1="9450" x2="23128" y2="9450"/>
                        <a14:backgroundMark x1="23697" y1="8852" x2="23697" y2="8852"/>
                        <a14:backgroundMark x1="23223" y1="8852" x2="23223" y2="8852"/>
                        <a14:backgroundMark x1="15924" y1="21651" x2="15924" y2="21651"/>
                        <a14:backgroundMark x1="14787" y1="18780" x2="14787" y2="18780"/>
                        <a14:backgroundMark x1="14597" y1="18780" x2="14597" y2="18780"/>
                        <a14:backgroundMark x1="14787" y1="18660" x2="14787" y2="18660"/>
                        <a14:backgroundMark x1="14692" y1="18660" x2="14692" y2="18660"/>
                        <a14:backgroundMark x1="13555" y1="18541" x2="13555" y2="18541"/>
                      </a14:backgroundRemoval>
                    </a14:imgEffect>
                  </a14:imgLayer>
                </a14:imgProps>
              </a:ext>
              <a:ext uri="{28A0092B-C50C-407E-A947-70E740481C1C}">
                <a14:useLocalDpi xmlns:a14="http://schemas.microsoft.com/office/drawing/2010/main" val="0"/>
              </a:ext>
            </a:extLst>
          </a:blip>
          <a:srcRect l="8230" t="5068" r="75119" b="75751"/>
          <a:stretch/>
        </p:blipFill>
        <p:spPr>
          <a:xfrm>
            <a:off x="6865441" y="3216985"/>
            <a:ext cx="717860" cy="695824"/>
          </a:xfrm>
          <a:prstGeom prst="rect">
            <a:avLst/>
          </a:prstGeom>
        </p:spPr>
      </p:pic>
      <p:pic>
        <p:nvPicPr>
          <p:cNvPr id="25" name="Grafik 20">
            <a:hlinkClick r:id="rId10" action="ppaction://hlinksldjump"/>
            <a:extLst>
              <a:ext uri="{FF2B5EF4-FFF2-40B4-BE49-F238E27FC236}">
                <a16:creationId xmlns:a16="http://schemas.microsoft.com/office/drawing/2014/main" id="{5C823B43-FE86-5F45-AAC4-F63802D2C2C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87385" y="3168834"/>
            <a:ext cx="745970" cy="792129"/>
          </a:xfrm>
          <a:prstGeom prst="rect">
            <a:avLst/>
          </a:prstGeom>
        </p:spPr>
      </p:pic>
      <p:sp>
        <p:nvSpPr>
          <p:cNvPr id="26" name="Sechseck 82">
            <a:extLst>
              <a:ext uri="{FF2B5EF4-FFF2-40B4-BE49-F238E27FC236}">
                <a16:creationId xmlns:a16="http://schemas.microsoft.com/office/drawing/2014/main" id="{42A73D8A-BE48-EE46-A3A4-ABE869D2B71E}"/>
              </a:ext>
            </a:extLst>
          </p:cNvPr>
          <p:cNvSpPr/>
          <p:nvPr/>
        </p:nvSpPr>
        <p:spPr bwMode="gray">
          <a:xfrm>
            <a:off x="1096266" y="3118615"/>
            <a:ext cx="1070666" cy="926641"/>
          </a:xfrm>
          <a:prstGeom prst="hexagon">
            <a:avLst/>
          </a:prstGeom>
          <a:noFill/>
          <a:ln w="28575">
            <a:solidFill>
              <a:schemeClr val="bg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en-GB" sz="1427" b="1" dirty="0">
              <a:solidFill>
                <a:schemeClr val="tx1"/>
              </a:solidFill>
              <a:latin typeface="+mj-lt"/>
            </a:endParaRPr>
          </a:p>
        </p:txBody>
      </p:sp>
      <p:sp>
        <p:nvSpPr>
          <p:cNvPr id="27" name="Sechseck 82">
            <a:extLst>
              <a:ext uri="{FF2B5EF4-FFF2-40B4-BE49-F238E27FC236}">
                <a16:creationId xmlns:a16="http://schemas.microsoft.com/office/drawing/2014/main" id="{70E094CB-7F84-D144-BD7C-0C8916024432}"/>
              </a:ext>
            </a:extLst>
          </p:cNvPr>
          <p:cNvSpPr/>
          <p:nvPr/>
        </p:nvSpPr>
        <p:spPr bwMode="gray">
          <a:xfrm>
            <a:off x="3861103" y="3121420"/>
            <a:ext cx="1070666" cy="926641"/>
          </a:xfrm>
          <a:prstGeom prst="hexagon">
            <a:avLst/>
          </a:prstGeom>
          <a:noFill/>
          <a:ln w="28575">
            <a:solidFill>
              <a:schemeClr val="bg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en-GB" sz="1427" b="1" dirty="0">
              <a:solidFill>
                <a:schemeClr val="tx1"/>
              </a:solidFill>
              <a:latin typeface="+mj-lt"/>
            </a:endParaRPr>
          </a:p>
        </p:txBody>
      </p:sp>
      <p:sp>
        <p:nvSpPr>
          <p:cNvPr id="28" name="Sechseck 82">
            <a:extLst>
              <a:ext uri="{FF2B5EF4-FFF2-40B4-BE49-F238E27FC236}">
                <a16:creationId xmlns:a16="http://schemas.microsoft.com/office/drawing/2014/main" id="{FA649AA9-0B4C-054F-B87B-298900432E82}"/>
              </a:ext>
            </a:extLst>
          </p:cNvPr>
          <p:cNvSpPr/>
          <p:nvPr/>
        </p:nvSpPr>
        <p:spPr bwMode="gray">
          <a:xfrm>
            <a:off x="6652692" y="3118615"/>
            <a:ext cx="1070666" cy="926641"/>
          </a:xfrm>
          <a:prstGeom prst="hexagon">
            <a:avLst/>
          </a:prstGeom>
          <a:noFill/>
          <a:ln w="28575">
            <a:solidFill>
              <a:schemeClr val="bg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en-GB" sz="1427" b="1" dirty="0">
              <a:solidFill>
                <a:schemeClr val="tx1"/>
              </a:solidFill>
              <a:latin typeface="+mj-lt"/>
            </a:endParaRPr>
          </a:p>
        </p:txBody>
      </p:sp>
      <p:sp>
        <p:nvSpPr>
          <p:cNvPr id="29" name="Sechseck 82">
            <a:extLst>
              <a:ext uri="{FF2B5EF4-FFF2-40B4-BE49-F238E27FC236}">
                <a16:creationId xmlns:a16="http://schemas.microsoft.com/office/drawing/2014/main" id="{350572E7-49CD-084C-B61C-1C838F325024}"/>
              </a:ext>
            </a:extLst>
          </p:cNvPr>
          <p:cNvSpPr/>
          <p:nvPr/>
        </p:nvSpPr>
        <p:spPr bwMode="gray">
          <a:xfrm>
            <a:off x="9502011" y="3118615"/>
            <a:ext cx="1070666" cy="926641"/>
          </a:xfrm>
          <a:prstGeom prst="hexagon">
            <a:avLst/>
          </a:prstGeom>
          <a:noFill/>
          <a:ln w="28575">
            <a:solidFill>
              <a:schemeClr val="bg1"/>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1905">
              <a:defRPr/>
            </a:pPr>
            <a:endParaRPr lang="en-GB" sz="1427" b="1" dirty="0">
              <a:solidFill>
                <a:schemeClr val="tx1"/>
              </a:solidFill>
              <a:latin typeface="+mj-lt"/>
            </a:endParaRPr>
          </a:p>
        </p:txBody>
      </p:sp>
      <p:sp>
        <p:nvSpPr>
          <p:cNvPr id="30" name="Google Shape;539;p51">
            <a:extLst>
              <a:ext uri="{FF2B5EF4-FFF2-40B4-BE49-F238E27FC236}">
                <a16:creationId xmlns:a16="http://schemas.microsoft.com/office/drawing/2014/main" id="{A4BBF5F1-FA08-904B-8408-CCC5628681DE}"/>
              </a:ext>
            </a:extLst>
          </p:cNvPr>
          <p:cNvSpPr/>
          <p:nvPr/>
        </p:nvSpPr>
        <p:spPr>
          <a:xfrm>
            <a:off x="714716" y="3469647"/>
            <a:ext cx="8404077" cy="840260"/>
          </a:xfrm>
          <a:custGeom>
            <a:avLst/>
            <a:gdLst>
              <a:gd name="connsiteX0" fmla="*/ 285373 w 285373"/>
              <a:gd name="connsiteY0" fmla="*/ 3317 h 31309"/>
              <a:gd name="connsiteX1" fmla="*/ 269256 w 285373"/>
              <a:gd name="connsiteY1" fmla="*/ 31309 h 31309"/>
              <a:gd name="connsiteX2" fmla="*/ 233095 w 285373"/>
              <a:gd name="connsiteY2" fmla="*/ 31309 h 31309"/>
              <a:gd name="connsiteX3" fmla="*/ 215067 w 285373"/>
              <a:gd name="connsiteY3" fmla="*/ 352 h 31309"/>
              <a:gd name="connsiteX4" fmla="*/ 179426 w 285373"/>
              <a:gd name="connsiteY4" fmla="*/ 352 h 31309"/>
              <a:gd name="connsiteX5" fmla="*/ 161606 w 285373"/>
              <a:gd name="connsiteY5" fmla="*/ 31218 h 31309"/>
              <a:gd name="connsiteX6" fmla="*/ 125718 w 285373"/>
              <a:gd name="connsiteY6" fmla="*/ 31309 h 31309"/>
              <a:gd name="connsiteX7" fmla="*/ 107651 w 285373"/>
              <a:gd name="connsiteY7" fmla="*/ 0 h 31309"/>
              <a:gd name="connsiteX8" fmla="*/ 71490 w 285373"/>
              <a:gd name="connsiteY8" fmla="*/ 0 h 31309"/>
              <a:gd name="connsiteX9" fmla="*/ 53669 w 285373"/>
              <a:gd name="connsiteY9" fmla="*/ 31075 h 31309"/>
              <a:gd name="connsiteX10" fmla="*/ 18042 w 285373"/>
              <a:gd name="connsiteY10" fmla="*/ 31075 h 31309"/>
              <a:gd name="connsiteX11" fmla="*/ 0 w 285373"/>
              <a:gd name="connsiteY11" fmla="*/ 118 h 31309"/>
              <a:gd name="connsiteX0" fmla="*/ 285373 w 285519"/>
              <a:gd name="connsiteY0" fmla="*/ 3317 h 31309"/>
              <a:gd name="connsiteX1" fmla="*/ 285519 w 285519"/>
              <a:gd name="connsiteY1" fmla="*/ 3726 h 31309"/>
              <a:gd name="connsiteX2" fmla="*/ 269256 w 285519"/>
              <a:gd name="connsiteY2" fmla="*/ 31309 h 31309"/>
              <a:gd name="connsiteX3" fmla="*/ 233095 w 285519"/>
              <a:gd name="connsiteY3" fmla="*/ 31309 h 31309"/>
              <a:gd name="connsiteX4" fmla="*/ 215067 w 285519"/>
              <a:gd name="connsiteY4" fmla="*/ 352 h 31309"/>
              <a:gd name="connsiteX5" fmla="*/ 179426 w 285519"/>
              <a:gd name="connsiteY5" fmla="*/ 352 h 31309"/>
              <a:gd name="connsiteX6" fmla="*/ 161606 w 285519"/>
              <a:gd name="connsiteY6" fmla="*/ 31218 h 31309"/>
              <a:gd name="connsiteX7" fmla="*/ 125718 w 285519"/>
              <a:gd name="connsiteY7" fmla="*/ 31309 h 31309"/>
              <a:gd name="connsiteX8" fmla="*/ 107651 w 285519"/>
              <a:gd name="connsiteY8" fmla="*/ 0 h 31309"/>
              <a:gd name="connsiteX9" fmla="*/ 71490 w 285519"/>
              <a:gd name="connsiteY9" fmla="*/ 0 h 31309"/>
              <a:gd name="connsiteX10" fmla="*/ 53669 w 285519"/>
              <a:gd name="connsiteY10" fmla="*/ 31075 h 31309"/>
              <a:gd name="connsiteX11" fmla="*/ 18042 w 285519"/>
              <a:gd name="connsiteY11" fmla="*/ 31075 h 31309"/>
              <a:gd name="connsiteX12" fmla="*/ 0 w 285519"/>
              <a:gd name="connsiteY12" fmla="*/ 118 h 31309"/>
              <a:gd name="connsiteX0" fmla="*/ 324593 w 324593"/>
              <a:gd name="connsiteY0" fmla="*/ 4093 h 31309"/>
              <a:gd name="connsiteX1" fmla="*/ 285519 w 324593"/>
              <a:gd name="connsiteY1" fmla="*/ 3726 h 31309"/>
              <a:gd name="connsiteX2" fmla="*/ 269256 w 324593"/>
              <a:gd name="connsiteY2" fmla="*/ 31309 h 31309"/>
              <a:gd name="connsiteX3" fmla="*/ 233095 w 324593"/>
              <a:gd name="connsiteY3" fmla="*/ 31309 h 31309"/>
              <a:gd name="connsiteX4" fmla="*/ 215067 w 324593"/>
              <a:gd name="connsiteY4" fmla="*/ 352 h 31309"/>
              <a:gd name="connsiteX5" fmla="*/ 179426 w 324593"/>
              <a:gd name="connsiteY5" fmla="*/ 352 h 31309"/>
              <a:gd name="connsiteX6" fmla="*/ 161606 w 324593"/>
              <a:gd name="connsiteY6" fmla="*/ 31218 h 31309"/>
              <a:gd name="connsiteX7" fmla="*/ 125718 w 324593"/>
              <a:gd name="connsiteY7" fmla="*/ 31309 h 31309"/>
              <a:gd name="connsiteX8" fmla="*/ 107651 w 324593"/>
              <a:gd name="connsiteY8" fmla="*/ 0 h 31309"/>
              <a:gd name="connsiteX9" fmla="*/ 71490 w 324593"/>
              <a:gd name="connsiteY9" fmla="*/ 0 h 31309"/>
              <a:gd name="connsiteX10" fmla="*/ 53669 w 324593"/>
              <a:gd name="connsiteY10" fmla="*/ 31075 h 31309"/>
              <a:gd name="connsiteX11" fmla="*/ 18042 w 324593"/>
              <a:gd name="connsiteY11" fmla="*/ 31075 h 31309"/>
              <a:gd name="connsiteX12" fmla="*/ 0 w 324593"/>
              <a:gd name="connsiteY12" fmla="*/ 118 h 31309"/>
              <a:gd name="connsiteX0" fmla="*/ 324593 w 324593"/>
              <a:gd name="connsiteY0" fmla="*/ 4093 h 31309"/>
              <a:gd name="connsiteX1" fmla="*/ 285519 w 324593"/>
              <a:gd name="connsiteY1" fmla="*/ 3726 h 31309"/>
              <a:gd name="connsiteX2" fmla="*/ 269256 w 324593"/>
              <a:gd name="connsiteY2" fmla="*/ 31309 h 31309"/>
              <a:gd name="connsiteX3" fmla="*/ 233095 w 324593"/>
              <a:gd name="connsiteY3" fmla="*/ 31309 h 31309"/>
              <a:gd name="connsiteX4" fmla="*/ 215067 w 324593"/>
              <a:gd name="connsiteY4" fmla="*/ 352 h 31309"/>
              <a:gd name="connsiteX5" fmla="*/ 179426 w 324593"/>
              <a:gd name="connsiteY5" fmla="*/ 352 h 31309"/>
              <a:gd name="connsiteX6" fmla="*/ 161606 w 324593"/>
              <a:gd name="connsiteY6" fmla="*/ 31218 h 31309"/>
              <a:gd name="connsiteX7" fmla="*/ 125718 w 324593"/>
              <a:gd name="connsiteY7" fmla="*/ 31309 h 31309"/>
              <a:gd name="connsiteX8" fmla="*/ 107651 w 324593"/>
              <a:gd name="connsiteY8" fmla="*/ 0 h 31309"/>
              <a:gd name="connsiteX9" fmla="*/ 71490 w 324593"/>
              <a:gd name="connsiteY9" fmla="*/ 0 h 31309"/>
              <a:gd name="connsiteX10" fmla="*/ 53669 w 324593"/>
              <a:gd name="connsiteY10" fmla="*/ 31075 h 31309"/>
              <a:gd name="connsiteX11" fmla="*/ 18042 w 324593"/>
              <a:gd name="connsiteY11" fmla="*/ 31075 h 31309"/>
              <a:gd name="connsiteX12" fmla="*/ 0 w 324593"/>
              <a:gd name="connsiteY12" fmla="*/ 118 h 31309"/>
              <a:gd name="connsiteX0" fmla="*/ 324290 w 324290"/>
              <a:gd name="connsiteY0" fmla="*/ 3899 h 31309"/>
              <a:gd name="connsiteX1" fmla="*/ 285519 w 324290"/>
              <a:gd name="connsiteY1" fmla="*/ 3726 h 31309"/>
              <a:gd name="connsiteX2" fmla="*/ 269256 w 324290"/>
              <a:gd name="connsiteY2" fmla="*/ 31309 h 31309"/>
              <a:gd name="connsiteX3" fmla="*/ 233095 w 324290"/>
              <a:gd name="connsiteY3" fmla="*/ 31309 h 31309"/>
              <a:gd name="connsiteX4" fmla="*/ 215067 w 324290"/>
              <a:gd name="connsiteY4" fmla="*/ 352 h 31309"/>
              <a:gd name="connsiteX5" fmla="*/ 179426 w 324290"/>
              <a:gd name="connsiteY5" fmla="*/ 352 h 31309"/>
              <a:gd name="connsiteX6" fmla="*/ 161606 w 324290"/>
              <a:gd name="connsiteY6" fmla="*/ 31218 h 31309"/>
              <a:gd name="connsiteX7" fmla="*/ 125718 w 324290"/>
              <a:gd name="connsiteY7" fmla="*/ 31309 h 31309"/>
              <a:gd name="connsiteX8" fmla="*/ 107651 w 324290"/>
              <a:gd name="connsiteY8" fmla="*/ 0 h 31309"/>
              <a:gd name="connsiteX9" fmla="*/ 71490 w 324290"/>
              <a:gd name="connsiteY9" fmla="*/ 0 h 31309"/>
              <a:gd name="connsiteX10" fmla="*/ 53669 w 324290"/>
              <a:gd name="connsiteY10" fmla="*/ 31075 h 31309"/>
              <a:gd name="connsiteX11" fmla="*/ 18042 w 324290"/>
              <a:gd name="connsiteY11" fmla="*/ 31075 h 31309"/>
              <a:gd name="connsiteX12" fmla="*/ 0 w 324290"/>
              <a:gd name="connsiteY12" fmla="*/ 118 h 31309"/>
              <a:gd name="connsiteX0" fmla="*/ 324290 w 324290"/>
              <a:gd name="connsiteY0" fmla="*/ 3414 h 31309"/>
              <a:gd name="connsiteX1" fmla="*/ 285519 w 324290"/>
              <a:gd name="connsiteY1" fmla="*/ 3726 h 31309"/>
              <a:gd name="connsiteX2" fmla="*/ 269256 w 324290"/>
              <a:gd name="connsiteY2" fmla="*/ 31309 h 31309"/>
              <a:gd name="connsiteX3" fmla="*/ 233095 w 324290"/>
              <a:gd name="connsiteY3" fmla="*/ 31309 h 31309"/>
              <a:gd name="connsiteX4" fmla="*/ 215067 w 324290"/>
              <a:gd name="connsiteY4" fmla="*/ 352 h 31309"/>
              <a:gd name="connsiteX5" fmla="*/ 179426 w 324290"/>
              <a:gd name="connsiteY5" fmla="*/ 352 h 31309"/>
              <a:gd name="connsiteX6" fmla="*/ 161606 w 324290"/>
              <a:gd name="connsiteY6" fmla="*/ 31218 h 31309"/>
              <a:gd name="connsiteX7" fmla="*/ 125718 w 324290"/>
              <a:gd name="connsiteY7" fmla="*/ 31309 h 31309"/>
              <a:gd name="connsiteX8" fmla="*/ 107651 w 324290"/>
              <a:gd name="connsiteY8" fmla="*/ 0 h 31309"/>
              <a:gd name="connsiteX9" fmla="*/ 71490 w 324290"/>
              <a:gd name="connsiteY9" fmla="*/ 0 h 31309"/>
              <a:gd name="connsiteX10" fmla="*/ 53669 w 324290"/>
              <a:gd name="connsiteY10" fmla="*/ 31075 h 31309"/>
              <a:gd name="connsiteX11" fmla="*/ 18042 w 324290"/>
              <a:gd name="connsiteY11" fmla="*/ 31075 h 31309"/>
              <a:gd name="connsiteX12" fmla="*/ 0 w 324290"/>
              <a:gd name="connsiteY12" fmla="*/ 118 h 31309"/>
              <a:gd name="connsiteX0" fmla="*/ 324290 w 324290"/>
              <a:gd name="connsiteY0" fmla="*/ 3996 h 31309"/>
              <a:gd name="connsiteX1" fmla="*/ 285519 w 324290"/>
              <a:gd name="connsiteY1" fmla="*/ 3726 h 31309"/>
              <a:gd name="connsiteX2" fmla="*/ 269256 w 324290"/>
              <a:gd name="connsiteY2" fmla="*/ 31309 h 31309"/>
              <a:gd name="connsiteX3" fmla="*/ 233095 w 324290"/>
              <a:gd name="connsiteY3" fmla="*/ 31309 h 31309"/>
              <a:gd name="connsiteX4" fmla="*/ 215067 w 324290"/>
              <a:gd name="connsiteY4" fmla="*/ 352 h 31309"/>
              <a:gd name="connsiteX5" fmla="*/ 179426 w 324290"/>
              <a:gd name="connsiteY5" fmla="*/ 352 h 31309"/>
              <a:gd name="connsiteX6" fmla="*/ 161606 w 324290"/>
              <a:gd name="connsiteY6" fmla="*/ 31218 h 31309"/>
              <a:gd name="connsiteX7" fmla="*/ 125718 w 324290"/>
              <a:gd name="connsiteY7" fmla="*/ 31309 h 31309"/>
              <a:gd name="connsiteX8" fmla="*/ 107651 w 324290"/>
              <a:gd name="connsiteY8" fmla="*/ 0 h 31309"/>
              <a:gd name="connsiteX9" fmla="*/ 71490 w 324290"/>
              <a:gd name="connsiteY9" fmla="*/ 0 h 31309"/>
              <a:gd name="connsiteX10" fmla="*/ 53669 w 324290"/>
              <a:gd name="connsiteY10" fmla="*/ 31075 h 31309"/>
              <a:gd name="connsiteX11" fmla="*/ 18042 w 324290"/>
              <a:gd name="connsiteY11" fmla="*/ 31075 h 31309"/>
              <a:gd name="connsiteX12" fmla="*/ 0 w 324290"/>
              <a:gd name="connsiteY12" fmla="*/ 118 h 31309"/>
              <a:gd name="connsiteX0" fmla="*/ 324290 w 324290"/>
              <a:gd name="connsiteY0" fmla="*/ 3996 h 31309"/>
              <a:gd name="connsiteX1" fmla="*/ 285519 w 324290"/>
              <a:gd name="connsiteY1" fmla="*/ 3726 h 31309"/>
              <a:gd name="connsiteX2" fmla="*/ 269256 w 324290"/>
              <a:gd name="connsiteY2" fmla="*/ 31309 h 31309"/>
              <a:gd name="connsiteX3" fmla="*/ 233095 w 324290"/>
              <a:gd name="connsiteY3" fmla="*/ 31309 h 31309"/>
              <a:gd name="connsiteX4" fmla="*/ 215067 w 324290"/>
              <a:gd name="connsiteY4" fmla="*/ 352 h 31309"/>
              <a:gd name="connsiteX5" fmla="*/ 179426 w 324290"/>
              <a:gd name="connsiteY5" fmla="*/ 352 h 31309"/>
              <a:gd name="connsiteX6" fmla="*/ 161606 w 324290"/>
              <a:gd name="connsiteY6" fmla="*/ 31218 h 31309"/>
              <a:gd name="connsiteX7" fmla="*/ 125718 w 324290"/>
              <a:gd name="connsiteY7" fmla="*/ 31309 h 31309"/>
              <a:gd name="connsiteX8" fmla="*/ 107651 w 324290"/>
              <a:gd name="connsiteY8" fmla="*/ 0 h 31309"/>
              <a:gd name="connsiteX9" fmla="*/ 71490 w 324290"/>
              <a:gd name="connsiteY9" fmla="*/ 0 h 31309"/>
              <a:gd name="connsiteX10" fmla="*/ 53669 w 324290"/>
              <a:gd name="connsiteY10" fmla="*/ 31075 h 31309"/>
              <a:gd name="connsiteX11" fmla="*/ 18042 w 324290"/>
              <a:gd name="connsiteY11" fmla="*/ 31075 h 31309"/>
              <a:gd name="connsiteX12" fmla="*/ 0 w 324290"/>
              <a:gd name="connsiteY12" fmla="*/ 118 h 31309"/>
              <a:gd name="connsiteX0" fmla="*/ 324290 w 324290"/>
              <a:gd name="connsiteY0" fmla="*/ 3996 h 31309"/>
              <a:gd name="connsiteX1" fmla="*/ 285519 w 324290"/>
              <a:gd name="connsiteY1" fmla="*/ 3726 h 31309"/>
              <a:gd name="connsiteX2" fmla="*/ 269256 w 324290"/>
              <a:gd name="connsiteY2" fmla="*/ 31309 h 31309"/>
              <a:gd name="connsiteX3" fmla="*/ 233095 w 324290"/>
              <a:gd name="connsiteY3" fmla="*/ 31309 h 31309"/>
              <a:gd name="connsiteX4" fmla="*/ 215067 w 324290"/>
              <a:gd name="connsiteY4" fmla="*/ 352 h 31309"/>
              <a:gd name="connsiteX5" fmla="*/ 179426 w 324290"/>
              <a:gd name="connsiteY5" fmla="*/ 352 h 31309"/>
              <a:gd name="connsiteX6" fmla="*/ 161606 w 324290"/>
              <a:gd name="connsiteY6" fmla="*/ 31218 h 31309"/>
              <a:gd name="connsiteX7" fmla="*/ 125718 w 324290"/>
              <a:gd name="connsiteY7" fmla="*/ 31309 h 31309"/>
              <a:gd name="connsiteX8" fmla="*/ 107651 w 324290"/>
              <a:gd name="connsiteY8" fmla="*/ 0 h 31309"/>
              <a:gd name="connsiteX9" fmla="*/ 71490 w 324290"/>
              <a:gd name="connsiteY9" fmla="*/ 0 h 31309"/>
              <a:gd name="connsiteX10" fmla="*/ 53669 w 324290"/>
              <a:gd name="connsiteY10" fmla="*/ 31075 h 31309"/>
              <a:gd name="connsiteX11" fmla="*/ 18042 w 324290"/>
              <a:gd name="connsiteY11" fmla="*/ 31075 h 31309"/>
              <a:gd name="connsiteX12" fmla="*/ 0 w 324290"/>
              <a:gd name="connsiteY12" fmla="*/ 118 h 31309"/>
              <a:gd name="connsiteX0" fmla="*/ 323886 w 323886"/>
              <a:gd name="connsiteY0" fmla="*/ 3996 h 31309"/>
              <a:gd name="connsiteX1" fmla="*/ 285519 w 323886"/>
              <a:gd name="connsiteY1" fmla="*/ 3726 h 31309"/>
              <a:gd name="connsiteX2" fmla="*/ 269256 w 323886"/>
              <a:gd name="connsiteY2" fmla="*/ 31309 h 31309"/>
              <a:gd name="connsiteX3" fmla="*/ 233095 w 323886"/>
              <a:gd name="connsiteY3" fmla="*/ 31309 h 31309"/>
              <a:gd name="connsiteX4" fmla="*/ 215067 w 323886"/>
              <a:gd name="connsiteY4" fmla="*/ 352 h 31309"/>
              <a:gd name="connsiteX5" fmla="*/ 179426 w 323886"/>
              <a:gd name="connsiteY5" fmla="*/ 352 h 31309"/>
              <a:gd name="connsiteX6" fmla="*/ 161606 w 323886"/>
              <a:gd name="connsiteY6" fmla="*/ 31218 h 31309"/>
              <a:gd name="connsiteX7" fmla="*/ 125718 w 323886"/>
              <a:gd name="connsiteY7" fmla="*/ 31309 h 31309"/>
              <a:gd name="connsiteX8" fmla="*/ 107651 w 323886"/>
              <a:gd name="connsiteY8" fmla="*/ 0 h 31309"/>
              <a:gd name="connsiteX9" fmla="*/ 71490 w 323886"/>
              <a:gd name="connsiteY9" fmla="*/ 0 h 31309"/>
              <a:gd name="connsiteX10" fmla="*/ 53669 w 323886"/>
              <a:gd name="connsiteY10" fmla="*/ 31075 h 31309"/>
              <a:gd name="connsiteX11" fmla="*/ 18042 w 323886"/>
              <a:gd name="connsiteY11" fmla="*/ 31075 h 31309"/>
              <a:gd name="connsiteX12" fmla="*/ 0 w 323886"/>
              <a:gd name="connsiteY12" fmla="*/ 118 h 31309"/>
              <a:gd name="connsiteX0" fmla="*/ 323886 w 326527"/>
              <a:gd name="connsiteY0" fmla="*/ 3996 h 31309"/>
              <a:gd name="connsiteX1" fmla="*/ 323627 w 326527"/>
              <a:gd name="connsiteY1" fmla="*/ 3920 h 31309"/>
              <a:gd name="connsiteX2" fmla="*/ 285519 w 326527"/>
              <a:gd name="connsiteY2" fmla="*/ 3726 h 31309"/>
              <a:gd name="connsiteX3" fmla="*/ 269256 w 326527"/>
              <a:gd name="connsiteY3" fmla="*/ 31309 h 31309"/>
              <a:gd name="connsiteX4" fmla="*/ 233095 w 326527"/>
              <a:gd name="connsiteY4" fmla="*/ 31309 h 31309"/>
              <a:gd name="connsiteX5" fmla="*/ 215067 w 326527"/>
              <a:gd name="connsiteY5" fmla="*/ 352 h 31309"/>
              <a:gd name="connsiteX6" fmla="*/ 179426 w 326527"/>
              <a:gd name="connsiteY6" fmla="*/ 352 h 31309"/>
              <a:gd name="connsiteX7" fmla="*/ 161606 w 326527"/>
              <a:gd name="connsiteY7" fmla="*/ 31218 h 31309"/>
              <a:gd name="connsiteX8" fmla="*/ 125718 w 326527"/>
              <a:gd name="connsiteY8" fmla="*/ 31309 h 31309"/>
              <a:gd name="connsiteX9" fmla="*/ 107651 w 326527"/>
              <a:gd name="connsiteY9" fmla="*/ 0 h 31309"/>
              <a:gd name="connsiteX10" fmla="*/ 71490 w 326527"/>
              <a:gd name="connsiteY10" fmla="*/ 0 h 31309"/>
              <a:gd name="connsiteX11" fmla="*/ 53669 w 326527"/>
              <a:gd name="connsiteY11" fmla="*/ 31075 h 31309"/>
              <a:gd name="connsiteX12" fmla="*/ 18042 w 326527"/>
              <a:gd name="connsiteY12" fmla="*/ 31075 h 31309"/>
              <a:gd name="connsiteX13" fmla="*/ 0 w 326527"/>
              <a:gd name="connsiteY13" fmla="*/ 118 h 31309"/>
              <a:gd name="connsiteX0" fmla="*/ 323886 w 328773"/>
              <a:gd name="connsiteY0" fmla="*/ 3996 h 31309"/>
              <a:gd name="connsiteX1" fmla="*/ 323627 w 328773"/>
              <a:gd name="connsiteY1" fmla="*/ 3920 h 31309"/>
              <a:gd name="connsiteX2" fmla="*/ 285519 w 328773"/>
              <a:gd name="connsiteY2" fmla="*/ 3726 h 31309"/>
              <a:gd name="connsiteX3" fmla="*/ 269256 w 328773"/>
              <a:gd name="connsiteY3" fmla="*/ 31309 h 31309"/>
              <a:gd name="connsiteX4" fmla="*/ 233095 w 328773"/>
              <a:gd name="connsiteY4" fmla="*/ 31309 h 31309"/>
              <a:gd name="connsiteX5" fmla="*/ 215067 w 328773"/>
              <a:gd name="connsiteY5" fmla="*/ 352 h 31309"/>
              <a:gd name="connsiteX6" fmla="*/ 179426 w 328773"/>
              <a:gd name="connsiteY6" fmla="*/ 352 h 31309"/>
              <a:gd name="connsiteX7" fmla="*/ 161606 w 328773"/>
              <a:gd name="connsiteY7" fmla="*/ 31218 h 31309"/>
              <a:gd name="connsiteX8" fmla="*/ 125718 w 328773"/>
              <a:gd name="connsiteY8" fmla="*/ 31309 h 31309"/>
              <a:gd name="connsiteX9" fmla="*/ 107651 w 328773"/>
              <a:gd name="connsiteY9" fmla="*/ 0 h 31309"/>
              <a:gd name="connsiteX10" fmla="*/ 71490 w 328773"/>
              <a:gd name="connsiteY10" fmla="*/ 0 h 31309"/>
              <a:gd name="connsiteX11" fmla="*/ 53669 w 328773"/>
              <a:gd name="connsiteY11" fmla="*/ 31075 h 31309"/>
              <a:gd name="connsiteX12" fmla="*/ 18042 w 328773"/>
              <a:gd name="connsiteY12" fmla="*/ 31075 h 31309"/>
              <a:gd name="connsiteX13" fmla="*/ 0 w 328773"/>
              <a:gd name="connsiteY13" fmla="*/ 118 h 31309"/>
              <a:gd name="connsiteX0" fmla="*/ 323886 w 355011"/>
              <a:gd name="connsiteY0" fmla="*/ 3996 h 31309"/>
              <a:gd name="connsiteX1" fmla="*/ 323627 w 355011"/>
              <a:gd name="connsiteY1" fmla="*/ 3920 h 31309"/>
              <a:gd name="connsiteX2" fmla="*/ 285519 w 355011"/>
              <a:gd name="connsiteY2" fmla="*/ 3726 h 31309"/>
              <a:gd name="connsiteX3" fmla="*/ 269256 w 355011"/>
              <a:gd name="connsiteY3" fmla="*/ 31309 h 31309"/>
              <a:gd name="connsiteX4" fmla="*/ 233095 w 355011"/>
              <a:gd name="connsiteY4" fmla="*/ 31309 h 31309"/>
              <a:gd name="connsiteX5" fmla="*/ 215067 w 355011"/>
              <a:gd name="connsiteY5" fmla="*/ 352 h 31309"/>
              <a:gd name="connsiteX6" fmla="*/ 179426 w 355011"/>
              <a:gd name="connsiteY6" fmla="*/ 352 h 31309"/>
              <a:gd name="connsiteX7" fmla="*/ 161606 w 355011"/>
              <a:gd name="connsiteY7" fmla="*/ 31218 h 31309"/>
              <a:gd name="connsiteX8" fmla="*/ 125718 w 355011"/>
              <a:gd name="connsiteY8" fmla="*/ 31309 h 31309"/>
              <a:gd name="connsiteX9" fmla="*/ 107651 w 355011"/>
              <a:gd name="connsiteY9" fmla="*/ 0 h 31309"/>
              <a:gd name="connsiteX10" fmla="*/ 71490 w 355011"/>
              <a:gd name="connsiteY10" fmla="*/ 0 h 31309"/>
              <a:gd name="connsiteX11" fmla="*/ 53669 w 355011"/>
              <a:gd name="connsiteY11" fmla="*/ 31075 h 31309"/>
              <a:gd name="connsiteX12" fmla="*/ 18042 w 355011"/>
              <a:gd name="connsiteY12" fmla="*/ 31075 h 31309"/>
              <a:gd name="connsiteX13" fmla="*/ 0 w 355011"/>
              <a:gd name="connsiteY13" fmla="*/ 118 h 31309"/>
              <a:gd name="connsiteX0" fmla="*/ 323886 w 328773"/>
              <a:gd name="connsiteY0" fmla="*/ 7302 h 34615"/>
              <a:gd name="connsiteX1" fmla="*/ 323627 w 328773"/>
              <a:gd name="connsiteY1" fmla="*/ 7226 h 34615"/>
              <a:gd name="connsiteX2" fmla="*/ 285519 w 328773"/>
              <a:gd name="connsiteY2" fmla="*/ 7032 h 34615"/>
              <a:gd name="connsiteX3" fmla="*/ 269256 w 328773"/>
              <a:gd name="connsiteY3" fmla="*/ 34615 h 34615"/>
              <a:gd name="connsiteX4" fmla="*/ 233095 w 328773"/>
              <a:gd name="connsiteY4" fmla="*/ 34615 h 34615"/>
              <a:gd name="connsiteX5" fmla="*/ 215067 w 328773"/>
              <a:gd name="connsiteY5" fmla="*/ 3658 h 34615"/>
              <a:gd name="connsiteX6" fmla="*/ 179426 w 328773"/>
              <a:gd name="connsiteY6" fmla="*/ 3658 h 34615"/>
              <a:gd name="connsiteX7" fmla="*/ 161606 w 328773"/>
              <a:gd name="connsiteY7" fmla="*/ 34524 h 34615"/>
              <a:gd name="connsiteX8" fmla="*/ 125718 w 328773"/>
              <a:gd name="connsiteY8" fmla="*/ 34615 h 34615"/>
              <a:gd name="connsiteX9" fmla="*/ 107651 w 328773"/>
              <a:gd name="connsiteY9" fmla="*/ 3306 h 34615"/>
              <a:gd name="connsiteX10" fmla="*/ 71490 w 328773"/>
              <a:gd name="connsiteY10" fmla="*/ 3306 h 34615"/>
              <a:gd name="connsiteX11" fmla="*/ 53669 w 328773"/>
              <a:gd name="connsiteY11" fmla="*/ 34381 h 34615"/>
              <a:gd name="connsiteX12" fmla="*/ 18042 w 328773"/>
              <a:gd name="connsiteY12" fmla="*/ 34381 h 34615"/>
              <a:gd name="connsiteX13" fmla="*/ 0 w 328773"/>
              <a:gd name="connsiteY13" fmla="*/ 3424 h 34615"/>
              <a:gd name="connsiteX0" fmla="*/ 323886 w 323886"/>
              <a:gd name="connsiteY0" fmla="*/ 3996 h 31309"/>
              <a:gd name="connsiteX1" fmla="*/ 285519 w 323886"/>
              <a:gd name="connsiteY1" fmla="*/ 3726 h 31309"/>
              <a:gd name="connsiteX2" fmla="*/ 269256 w 323886"/>
              <a:gd name="connsiteY2" fmla="*/ 31309 h 31309"/>
              <a:gd name="connsiteX3" fmla="*/ 233095 w 323886"/>
              <a:gd name="connsiteY3" fmla="*/ 31309 h 31309"/>
              <a:gd name="connsiteX4" fmla="*/ 215067 w 323886"/>
              <a:gd name="connsiteY4" fmla="*/ 352 h 31309"/>
              <a:gd name="connsiteX5" fmla="*/ 179426 w 323886"/>
              <a:gd name="connsiteY5" fmla="*/ 352 h 31309"/>
              <a:gd name="connsiteX6" fmla="*/ 161606 w 323886"/>
              <a:gd name="connsiteY6" fmla="*/ 31218 h 31309"/>
              <a:gd name="connsiteX7" fmla="*/ 125718 w 323886"/>
              <a:gd name="connsiteY7" fmla="*/ 31309 h 31309"/>
              <a:gd name="connsiteX8" fmla="*/ 107651 w 323886"/>
              <a:gd name="connsiteY8" fmla="*/ 0 h 31309"/>
              <a:gd name="connsiteX9" fmla="*/ 71490 w 323886"/>
              <a:gd name="connsiteY9" fmla="*/ 0 h 31309"/>
              <a:gd name="connsiteX10" fmla="*/ 53669 w 323886"/>
              <a:gd name="connsiteY10" fmla="*/ 31075 h 31309"/>
              <a:gd name="connsiteX11" fmla="*/ 18042 w 323886"/>
              <a:gd name="connsiteY11" fmla="*/ 31075 h 31309"/>
              <a:gd name="connsiteX12" fmla="*/ 0 w 323886"/>
              <a:gd name="connsiteY12" fmla="*/ 118 h 31309"/>
              <a:gd name="connsiteX0" fmla="*/ 323886 w 323886"/>
              <a:gd name="connsiteY0" fmla="*/ 3996 h 31309"/>
              <a:gd name="connsiteX1" fmla="*/ 285519 w 323886"/>
              <a:gd name="connsiteY1" fmla="*/ 3726 h 31309"/>
              <a:gd name="connsiteX2" fmla="*/ 269256 w 323886"/>
              <a:gd name="connsiteY2" fmla="*/ 31309 h 31309"/>
              <a:gd name="connsiteX3" fmla="*/ 233095 w 323886"/>
              <a:gd name="connsiteY3" fmla="*/ 31309 h 31309"/>
              <a:gd name="connsiteX4" fmla="*/ 215067 w 323886"/>
              <a:gd name="connsiteY4" fmla="*/ 352 h 31309"/>
              <a:gd name="connsiteX5" fmla="*/ 179426 w 323886"/>
              <a:gd name="connsiteY5" fmla="*/ 352 h 31309"/>
              <a:gd name="connsiteX6" fmla="*/ 161606 w 323886"/>
              <a:gd name="connsiteY6" fmla="*/ 31218 h 31309"/>
              <a:gd name="connsiteX7" fmla="*/ 125718 w 323886"/>
              <a:gd name="connsiteY7" fmla="*/ 31309 h 31309"/>
              <a:gd name="connsiteX8" fmla="*/ 107651 w 323886"/>
              <a:gd name="connsiteY8" fmla="*/ 0 h 31309"/>
              <a:gd name="connsiteX9" fmla="*/ 71490 w 323886"/>
              <a:gd name="connsiteY9" fmla="*/ 0 h 31309"/>
              <a:gd name="connsiteX10" fmla="*/ 53669 w 323886"/>
              <a:gd name="connsiteY10" fmla="*/ 31075 h 31309"/>
              <a:gd name="connsiteX11" fmla="*/ 18042 w 323886"/>
              <a:gd name="connsiteY11" fmla="*/ 31075 h 31309"/>
              <a:gd name="connsiteX12" fmla="*/ 0 w 323886"/>
              <a:gd name="connsiteY12" fmla="*/ 118 h 31309"/>
              <a:gd name="connsiteX0" fmla="*/ 285519 w 285519"/>
              <a:gd name="connsiteY0" fmla="*/ 3726 h 31309"/>
              <a:gd name="connsiteX1" fmla="*/ 269256 w 285519"/>
              <a:gd name="connsiteY1" fmla="*/ 31309 h 31309"/>
              <a:gd name="connsiteX2" fmla="*/ 233095 w 285519"/>
              <a:gd name="connsiteY2" fmla="*/ 31309 h 31309"/>
              <a:gd name="connsiteX3" fmla="*/ 215067 w 285519"/>
              <a:gd name="connsiteY3" fmla="*/ 352 h 31309"/>
              <a:gd name="connsiteX4" fmla="*/ 179426 w 285519"/>
              <a:gd name="connsiteY4" fmla="*/ 352 h 31309"/>
              <a:gd name="connsiteX5" fmla="*/ 161606 w 285519"/>
              <a:gd name="connsiteY5" fmla="*/ 31218 h 31309"/>
              <a:gd name="connsiteX6" fmla="*/ 125718 w 285519"/>
              <a:gd name="connsiteY6" fmla="*/ 31309 h 31309"/>
              <a:gd name="connsiteX7" fmla="*/ 107651 w 285519"/>
              <a:gd name="connsiteY7" fmla="*/ 0 h 31309"/>
              <a:gd name="connsiteX8" fmla="*/ 71490 w 285519"/>
              <a:gd name="connsiteY8" fmla="*/ 0 h 31309"/>
              <a:gd name="connsiteX9" fmla="*/ 53669 w 285519"/>
              <a:gd name="connsiteY9" fmla="*/ 31075 h 31309"/>
              <a:gd name="connsiteX10" fmla="*/ 18042 w 285519"/>
              <a:gd name="connsiteY10" fmla="*/ 31075 h 31309"/>
              <a:gd name="connsiteX11" fmla="*/ 0 w 285519"/>
              <a:gd name="connsiteY11" fmla="*/ 118 h 31309"/>
              <a:gd name="connsiteX0" fmla="*/ 285519 w 285519"/>
              <a:gd name="connsiteY0" fmla="*/ 3726 h 31309"/>
              <a:gd name="connsiteX1" fmla="*/ 269256 w 285519"/>
              <a:gd name="connsiteY1" fmla="*/ 31309 h 31309"/>
              <a:gd name="connsiteX2" fmla="*/ 233095 w 285519"/>
              <a:gd name="connsiteY2" fmla="*/ 31309 h 31309"/>
              <a:gd name="connsiteX3" fmla="*/ 215067 w 285519"/>
              <a:gd name="connsiteY3" fmla="*/ 352 h 31309"/>
              <a:gd name="connsiteX4" fmla="*/ 179426 w 285519"/>
              <a:gd name="connsiteY4" fmla="*/ 352 h 31309"/>
              <a:gd name="connsiteX5" fmla="*/ 161606 w 285519"/>
              <a:gd name="connsiteY5" fmla="*/ 31218 h 31309"/>
              <a:gd name="connsiteX6" fmla="*/ 125718 w 285519"/>
              <a:gd name="connsiteY6" fmla="*/ 31309 h 31309"/>
              <a:gd name="connsiteX7" fmla="*/ 107651 w 285519"/>
              <a:gd name="connsiteY7" fmla="*/ 0 h 31309"/>
              <a:gd name="connsiteX8" fmla="*/ 71490 w 285519"/>
              <a:gd name="connsiteY8" fmla="*/ 0 h 31309"/>
              <a:gd name="connsiteX9" fmla="*/ 53669 w 285519"/>
              <a:gd name="connsiteY9" fmla="*/ 31075 h 31309"/>
              <a:gd name="connsiteX10" fmla="*/ 18042 w 285519"/>
              <a:gd name="connsiteY10" fmla="*/ 31075 h 31309"/>
              <a:gd name="connsiteX11" fmla="*/ 0 w 285519"/>
              <a:gd name="connsiteY11" fmla="*/ 118 h 31309"/>
              <a:gd name="connsiteX0" fmla="*/ 285519 w 285722"/>
              <a:gd name="connsiteY0" fmla="*/ 3726 h 31309"/>
              <a:gd name="connsiteX1" fmla="*/ 285722 w 285722"/>
              <a:gd name="connsiteY1" fmla="*/ 3338 h 31309"/>
              <a:gd name="connsiteX2" fmla="*/ 269256 w 285722"/>
              <a:gd name="connsiteY2" fmla="*/ 31309 h 31309"/>
              <a:gd name="connsiteX3" fmla="*/ 233095 w 285722"/>
              <a:gd name="connsiteY3" fmla="*/ 31309 h 31309"/>
              <a:gd name="connsiteX4" fmla="*/ 215067 w 285722"/>
              <a:gd name="connsiteY4" fmla="*/ 352 h 31309"/>
              <a:gd name="connsiteX5" fmla="*/ 179426 w 285722"/>
              <a:gd name="connsiteY5" fmla="*/ 352 h 31309"/>
              <a:gd name="connsiteX6" fmla="*/ 161606 w 285722"/>
              <a:gd name="connsiteY6" fmla="*/ 31218 h 31309"/>
              <a:gd name="connsiteX7" fmla="*/ 125718 w 285722"/>
              <a:gd name="connsiteY7" fmla="*/ 31309 h 31309"/>
              <a:gd name="connsiteX8" fmla="*/ 107651 w 285722"/>
              <a:gd name="connsiteY8" fmla="*/ 0 h 31309"/>
              <a:gd name="connsiteX9" fmla="*/ 71490 w 285722"/>
              <a:gd name="connsiteY9" fmla="*/ 0 h 31309"/>
              <a:gd name="connsiteX10" fmla="*/ 53669 w 285722"/>
              <a:gd name="connsiteY10" fmla="*/ 31075 h 31309"/>
              <a:gd name="connsiteX11" fmla="*/ 18042 w 285722"/>
              <a:gd name="connsiteY11" fmla="*/ 31075 h 31309"/>
              <a:gd name="connsiteX12" fmla="*/ 0 w 285722"/>
              <a:gd name="connsiteY12" fmla="*/ 118 h 31309"/>
              <a:gd name="connsiteX0" fmla="*/ 285519 w 295123"/>
              <a:gd name="connsiteY0" fmla="*/ 3726 h 31309"/>
              <a:gd name="connsiteX1" fmla="*/ 295123 w 295123"/>
              <a:gd name="connsiteY1" fmla="*/ 4114 h 31309"/>
              <a:gd name="connsiteX2" fmla="*/ 269256 w 295123"/>
              <a:gd name="connsiteY2" fmla="*/ 31309 h 31309"/>
              <a:gd name="connsiteX3" fmla="*/ 233095 w 295123"/>
              <a:gd name="connsiteY3" fmla="*/ 31309 h 31309"/>
              <a:gd name="connsiteX4" fmla="*/ 215067 w 295123"/>
              <a:gd name="connsiteY4" fmla="*/ 352 h 31309"/>
              <a:gd name="connsiteX5" fmla="*/ 179426 w 295123"/>
              <a:gd name="connsiteY5" fmla="*/ 352 h 31309"/>
              <a:gd name="connsiteX6" fmla="*/ 161606 w 295123"/>
              <a:gd name="connsiteY6" fmla="*/ 31218 h 31309"/>
              <a:gd name="connsiteX7" fmla="*/ 125718 w 295123"/>
              <a:gd name="connsiteY7" fmla="*/ 31309 h 31309"/>
              <a:gd name="connsiteX8" fmla="*/ 107651 w 295123"/>
              <a:gd name="connsiteY8" fmla="*/ 0 h 31309"/>
              <a:gd name="connsiteX9" fmla="*/ 71490 w 295123"/>
              <a:gd name="connsiteY9" fmla="*/ 0 h 31309"/>
              <a:gd name="connsiteX10" fmla="*/ 53669 w 295123"/>
              <a:gd name="connsiteY10" fmla="*/ 31075 h 31309"/>
              <a:gd name="connsiteX11" fmla="*/ 18042 w 295123"/>
              <a:gd name="connsiteY11" fmla="*/ 31075 h 31309"/>
              <a:gd name="connsiteX12" fmla="*/ 0 w 295123"/>
              <a:gd name="connsiteY12" fmla="*/ 118 h 31309"/>
              <a:gd name="connsiteX0" fmla="*/ 292696 w 295123"/>
              <a:gd name="connsiteY0" fmla="*/ 1 h 35731"/>
              <a:gd name="connsiteX1" fmla="*/ 295123 w 295123"/>
              <a:gd name="connsiteY1" fmla="*/ 8536 h 35731"/>
              <a:gd name="connsiteX2" fmla="*/ 269256 w 295123"/>
              <a:gd name="connsiteY2" fmla="*/ 35731 h 35731"/>
              <a:gd name="connsiteX3" fmla="*/ 233095 w 295123"/>
              <a:gd name="connsiteY3" fmla="*/ 35731 h 35731"/>
              <a:gd name="connsiteX4" fmla="*/ 215067 w 295123"/>
              <a:gd name="connsiteY4" fmla="*/ 4774 h 35731"/>
              <a:gd name="connsiteX5" fmla="*/ 179426 w 295123"/>
              <a:gd name="connsiteY5" fmla="*/ 4774 h 35731"/>
              <a:gd name="connsiteX6" fmla="*/ 161606 w 295123"/>
              <a:gd name="connsiteY6" fmla="*/ 35640 h 35731"/>
              <a:gd name="connsiteX7" fmla="*/ 125718 w 295123"/>
              <a:gd name="connsiteY7" fmla="*/ 35731 h 35731"/>
              <a:gd name="connsiteX8" fmla="*/ 107651 w 295123"/>
              <a:gd name="connsiteY8" fmla="*/ 4422 h 35731"/>
              <a:gd name="connsiteX9" fmla="*/ 71490 w 295123"/>
              <a:gd name="connsiteY9" fmla="*/ 4422 h 35731"/>
              <a:gd name="connsiteX10" fmla="*/ 53669 w 295123"/>
              <a:gd name="connsiteY10" fmla="*/ 35497 h 35731"/>
              <a:gd name="connsiteX11" fmla="*/ 18042 w 295123"/>
              <a:gd name="connsiteY11" fmla="*/ 35497 h 35731"/>
              <a:gd name="connsiteX12" fmla="*/ 0 w 295123"/>
              <a:gd name="connsiteY12" fmla="*/ 4540 h 35731"/>
              <a:gd name="connsiteX0" fmla="*/ 292696 w 292696"/>
              <a:gd name="connsiteY0" fmla="*/ 1 h 35731"/>
              <a:gd name="connsiteX1" fmla="*/ 287845 w 292696"/>
              <a:gd name="connsiteY1" fmla="*/ 6790 h 35731"/>
              <a:gd name="connsiteX2" fmla="*/ 269256 w 292696"/>
              <a:gd name="connsiteY2" fmla="*/ 35731 h 35731"/>
              <a:gd name="connsiteX3" fmla="*/ 233095 w 292696"/>
              <a:gd name="connsiteY3" fmla="*/ 35731 h 35731"/>
              <a:gd name="connsiteX4" fmla="*/ 215067 w 292696"/>
              <a:gd name="connsiteY4" fmla="*/ 4774 h 35731"/>
              <a:gd name="connsiteX5" fmla="*/ 179426 w 292696"/>
              <a:gd name="connsiteY5" fmla="*/ 4774 h 35731"/>
              <a:gd name="connsiteX6" fmla="*/ 161606 w 292696"/>
              <a:gd name="connsiteY6" fmla="*/ 35640 h 35731"/>
              <a:gd name="connsiteX7" fmla="*/ 125718 w 292696"/>
              <a:gd name="connsiteY7" fmla="*/ 35731 h 35731"/>
              <a:gd name="connsiteX8" fmla="*/ 107651 w 292696"/>
              <a:gd name="connsiteY8" fmla="*/ 4422 h 35731"/>
              <a:gd name="connsiteX9" fmla="*/ 71490 w 292696"/>
              <a:gd name="connsiteY9" fmla="*/ 4422 h 35731"/>
              <a:gd name="connsiteX10" fmla="*/ 53669 w 292696"/>
              <a:gd name="connsiteY10" fmla="*/ 35497 h 35731"/>
              <a:gd name="connsiteX11" fmla="*/ 18042 w 292696"/>
              <a:gd name="connsiteY11" fmla="*/ 35497 h 35731"/>
              <a:gd name="connsiteX12" fmla="*/ 0 w 292696"/>
              <a:gd name="connsiteY12" fmla="*/ 4540 h 35731"/>
              <a:gd name="connsiteX0" fmla="*/ 331006 w 331006"/>
              <a:gd name="connsiteY0" fmla="*/ 2853 h 31309"/>
              <a:gd name="connsiteX1" fmla="*/ 287845 w 331006"/>
              <a:gd name="connsiteY1" fmla="*/ 2368 h 31309"/>
              <a:gd name="connsiteX2" fmla="*/ 269256 w 331006"/>
              <a:gd name="connsiteY2" fmla="*/ 31309 h 31309"/>
              <a:gd name="connsiteX3" fmla="*/ 233095 w 331006"/>
              <a:gd name="connsiteY3" fmla="*/ 31309 h 31309"/>
              <a:gd name="connsiteX4" fmla="*/ 215067 w 331006"/>
              <a:gd name="connsiteY4" fmla="*/ 352 h 31309"/>
              <a:gd name="connsiteX5" fmla="*/ 179426 w 331006"/>
              <a:gd name="connsiteY5" fmla="*/ 352 h 31309"/>
              <a:gd name="connsiteX6" fmla="*/ 161606 w 331006"/>
              <a:gd name="connsiteY6" fmla="*/ 31218 h 31309"/>
              <a:gd name="connsiteX7" fmla="*/ 125718 w 331006"/>
              <a:gd name="connsiteY7" fmla="*/ 31309 h 31309"/>
              <a:gd name="connsiteX8" fmla="*/ 107651 w 331006"/>
              <a:gd name="connsiteY8" fmla="*/ 0 h 31309"/>
              <a:gd name="connsiteX9" fmla="*/ 71490 w 331006"/>
              <a:gd name="connsiteY9" fmla="*/ 0 h 31309"/>
              <a:gd name="connsiteX10" fmla="*/ 53669 w 331006"/>
              <a:gd name="connsiteY10" fmla="*/ 31075 h 31309"/>
              <a:gd name="connsiteX11" fmla="*/ 18042 w 331006"/>
              <a:gd name="connsiteY11" fmla="*/ 31075 h 31309"/>
              <a:gd name="connsiteX12" fmla="*/ 0 w 331006"/>
              <a:gd name="connsiteY12" fmla="*/ 118 h 31309"/>
              <a:gd name="connsiteX0" fmla="*/ 331006 w 331006"/>
              <a:gd name="connsiteY0" fmla="*/ 2853 h 31309"/>
              <a:gd name="connsiteX1" fmla="*/ 288350 w 331006"/>
              <a:gd name="connsiteY1" fmla="*/ 719 h 31309"/>
              <a:gd name="connsiteX2" fmla="*/ 269256 w 331006"/>
              <a:gd name="connsiteY2" fmla="*/ 31309 h 31309"/>
              <a:gd name="connsiteX3" fmla="*/ 233095 w 331006"/>
              <a:gd name="connsiteY3" fmla="*/ 31309 h 31309"/>
              <a:gd name="connsiteX4" fmla="*/ 215067 w 331006"/>
              <a:gd name="connsiteY4" fmla="*/ 352 h 31309"/>
              <a:gd name="connsiteX5" fmla="*/ 179426 w 331006"/>
              <a:gd name="connsiteY5" fmla="*/ 352 h 31309"/>
              <a:gd name="connsiteX6" fmla="*/ 161606 w 331006"/>
              <a:gd name="connsiteY6" fmla="*/ 31218 h 31309"/>
              <a:gd name="connsiteX7" fmla="*/ 125718 w 331006"/>
              <a:gd name="connsiteY7" fmla="*/ 31309 h 31309"/>
              <a:gd name="connsiteX8" fmla="*/ 107651 w 331006"/>
              <a:gd name="connsiteY8" fmla="*/ 0 h 31309"/>
              <a:gd name="connsiteX9" fmla="*/ 71490 w 331006"/>
              <a:gd name="connsiteY9" fmla="*/ 0 h 31309"/>
              <a:gd name="connsiteX10" fmla="*/ 53669 w 331006"/>
              <a:gd name="connsiteY10" fmla="*/ 31075 h 31309"/>
              <a:gd name="connsiteX11" fmla="*/ 18042 w 331006"/>
              <a:gd name="connsiteY11" fmla="*/ 31075 h 31309"/>
              <a:gd name="connsiteX12" fmla="*/ 0 w 331006"/>
              <a:gd name="connsiteY12" fmla="*/ 118 h 31309"/>
              <a:gd name="connsiteX0" fmla="*/ 327165 w 327165"/>
              <a:gd name="connsiteY0" fmla="*/ 816 h 31309"/>
              <a:gd name="connsiteX1" fmla="*/ 288350 w 327165"/>
              <a:gd name="connsiteY1" fmla="*/ 719 h 31309"/>
              <a:gd name="connsiteX2" fmla="*/ 269256 w 327165"/>
              <a:gd name="connsiteY2" fmla="*/ 31309 h 31309"/>
              <a:gd name="connsiteX3" fmla="*/ 233095 w 327165"/>
              <a:gd name="connsiteY3" fmla="*/ 31309 h 31309"/>
              <a:gd name="connsiteX4" fmla="*/ 215067 w 327165"/>
              <a:gd name="connsiteY4" fmla="*/ 352 h 31309"/>
              <a:gd name="connsiteX5" fmla="*/ 179426 w 327165"/>
              <a:gd name="connsiteY5" fmla="*/ 352 h 31309"/>
              <a:gd name="connsiteX6" fmla="*/ 161606 w 327165"/>
              <a:gd name="connsiteY6" fmla="*/ 31218 h 31309"/>
              <a:gd name="connsiteX7" fmla="*/ 125718 w 327165"/>
              <a:gd name="connsiteY7" fmla="*/ 31309 h 31309"/>
              <a:gd name="connsiteX8" fmla="*/ 107651 w 327165"/>
              <a:gd name="connsiteY8" fmla="*/ 0 h 31309"/>
              <a:gd name="connsiteX9" fmla="*/ 71490 w 327165"/>
              <a:gd name="connsiteY9" fmla="*/ 0 h 31309"/>
              <a:gd name="connsiteX10" fmla="*/ 53669 w 327165"/>
              <a:gd name="connsiteY10" fmla="*/ 31075 h 31309"/>
              <a:gd name="connsiteX11" fmla="*/ 18042 w 327165"/>
              <a:gd name="connsiteY11" fmla="*/ 31075 h 31309"/>
              <a:gd name="connsiteX12" fmla="*/ 0 w 327165"/>
              <a:gd name="connsiteY12" fmla="*/ 118 h 31309"/>
              <a:gd name="connsiteX0" fmla="*/ 326356 w 326356"/>
              <a:gd name="connsiteY0" fmla="*/ 1010 h 31309"/>
              <a:gd name="connsiteX1" fmla="*/ 288350 w 326356"/>
              <a:gd name="connsiteY1" fmla="*/ 719 h 31309"/>
              <a:gd name="connsiteX2" fmla="*/ 269256 w 326356"/>
              <a:gd name="connsiteY2" fmla="*/ 31309 h 31309"/>
              <a:gd name="connsiteX3" fmla="*/ 233095 w 326356"/>
              <a:gd name="connsiteY3" fmla="*/ 31309 h 31309"/>
              <a:gd name="connsiteX4" fmla="*/ 215067 w 326356"/>
              <a:gd name="connsiteY4" fmla="*/ 352 h 31309"/>
              <a:gd name="connsiteX5" fmla="*/ 179426 w 326356"/>
              <a:gd name="connsiteY5" fmla="*/ 352 h 31309"/>
              <a:gd name="connsiteX6" fmla="*/ 161606 w 326356"/>
              <a:gd name="connsiteY6" fmla="*/ 31218 h 31309"/>
              <a:gd name="connsiteX7" fmla="*/ 125718 w 326356"/>
              <a:gd name="connsiteY7" fmla="*/ 31309 h 31309"/>
              <a:gd name="connsiteX8" fmla="*/ 107651 w 326356"/>
              <a:gd name="connsiteY8" fmla="*/ 0 h 31309"/>
              <a:gd name="connsiteX9" fmla="*/ 71490 w 326356"/>
              <a:gd name="connsiteY9" fmla="*/ 0 h 31309"/>
              <a:gd name="connsiteX10" fmla="*/ 53669 w 326356"/>
              <a:gd name="connsiteY10" fmla="*/ 31075 h 31309"/>
              <a:gd name="connsiteX11" fmla="*/ 18042 w 326356"/>
              <a:gd name="connsiteY11" fmla="*/ 31075 h 31309"/>
              <a:gd name="connsiteX12" fmla="*/ 0 w 326356"/>
              <a:gd name="connsiteY12" fmla="*/ 118 h 31309"/>
              <a:gd name="connsiteX0" fmla="*/ 326356 w 326356"/>
              <a:gd name="connsiteY0" fmla="*/ 1010 h 31309"/>
              <a:gd name="connsiteX1" fmla="*/ 286328 w 326356"/>
              <a:gd name="connsiteY1" fmla="*/ 913 h 31309"/>
              <a:gd name="connsiteX2" fmla="*/ 269256 w 326356"/>
              <a:gd name="connsiteY2" fmla="*/ 31309 h 31309"/>
              <a:gd name="connsiteX3" fmla="*/ 233095 w 326356"/>
              <a:gd name="connsiteY3" fmla="*/ 31309 h 31309"/>
              <a:gd name="connsiteX4" fmla="*/ 215067 w 326356"/>
              <a:gd name="connsiteY4" fmla="*/ 352 h 31309"/>
              <a:gd name="connsiteX5" fmla="*/ 179426 w 326356"/>
              <a:gd name="connsiteY5" fmla="*/ 352 h 31309"/>
              <a:gd name="connsiteX6" fmla="*/ 161606 w 326356"/>
              <a:gd name="connsiteY6" fmla="*/ 31218 h 31309"/>
              <a:gd name="connsiteX7" fmla="*/ 125718 w 326356"/>
              <a:gd name="connsiteY7" fmla="*/ 31309 h 31309"/>
              <a:gd name="connsiteX8" fmla="*/ 107651 w 326356"/>
              <a:gd name="connsiteY8" fmla="*/ 0 h 31309"/>
              <a:gd name="connsiteX9" fmla="*/ 71490 w 326356"/>
              <a:gd name="connsiteY9" fmla="*/ 0 h 31309"/>
              <a:gd name="connsiteX10" fmla="*/ 53669 w 326356"/>
              <a:gd name="connsiteY10" fmla="*/ 31075 h 31309"/>
              <a:gd name="connsiteX11" fmla="*/ 18042 w 326356"/>
              <a:gd name="connsiteY11" fmla="*/ 31075 h 31309"/>
              <a:gd name="connsiteX12" fmla="*/ 0 w 326356"/>
              <a:gd name="connsiteY12" fmla="*/ 118 h 31309"/>
              <a:gd name="connsiteX0" fmla="*/ 326356 w 326356"/>
              <a:gd name="connsiteY0" fmla="*/ 2320 h 32619"/>
              <a:gd name="connsiteX1" fmla="*/ 326155 w 326356"/>
              <a:gd name="connsiteY1" fmla="*/ 2320 h 32619"/>
              <a:gd name="connsiteX2" fmla="*/ 286328 w 326356"/>
              <a:gd name="connsiteY2" fmla="*/ 2223 h 32619"/>
              <a:gd name="connsiteX3" fmla="*/ 269256 w 326356"/>
              <a:gd name="connsiteY3" fmla="*/ 32619 h 32619"/>
              <a:gd name="connsiteX4" fmla="*/ 233095 w 326356"/>
              <a:gd name="connsiteY4" fmla="*/ 32619 h 32619"/>
              <a:gd name="connsiteX5" fmla="*/ 215067 w 326356"/>
              <a:gd name="connsiteY5" fmla="*/ 1662 h 32619"/>
              <a:gd name="connsiteX6" fmla="*/ 179426 w 326356"/>
              <a:gd name="connsiteY6" fmla="*/ 1662 h 32619"/>
              <a:gd name="connsiteX7" fmla="*/ 161606 w 326356"/>
              <a:gd name="connsiteY7" fmla="*/ 32528 h 32619"/>
              <a:gd name="connsiteX8" fmla="*/ 125718 w 326356"/>
              <a:gd name="connsiteY8" fmla="*/ 32619 h 32619"/>
              <a:gd name="connsiteX9" fmla="*/ 107651 w 326356"/>
              <a:gd name="connsiteY9" fmla="*/ 1310 h 32619"/>
              <a:gd name="connsiteX10" fmla="*/ 71490 w 326356"/>
              <a:gd name="connsiteY10" fmla="*/ 1310 h 32619"/>
              <a:gd name="connsiteX11" fmla="*/ 53669 w 326356"/>
              <a:gd name="connsiteY11" fmla="*/ 32385 h 32619"/>
              <a:gd name="connsiteX12" fmla="*/ 18042 w 326356"/>
              <a:gd name="connsiteY12" fmla="*/ 32385 h 32619"/>
              <a:gd name="connsiteX13" fmla="*/ 0 w 326356"/>
              <a:gd name="connsiteY13" fmla="*/ 1428 h 32619"/>
              <a:gd name="connsiteX0" fmla="*/ 326356 w 326356"/>
              <a:gd name="connsiteY0" fmla="*/ 1010 h 31309"/>
              <a:gd name="connsiteX1" fmla="*/ 286328 w 326356"/>
              <a:gd name="connsiteY1" fmla="*/ 913 h 31309"/>
              <a:gd name="connsiteX2" fmla="*/ 269256 w 326356"/>
              <a:gd name="connsiteY2" fmla="*/ 31309 h 31309"/>
              <a:gd name="connsiteX3" fmla="*/ 233095 w 326356"/>
              <a:gd name="connsiteY3" fmla="*/ 31309 h 31309"/>
              <a:gd name="connsiteX4" fmla="*/ 215067 w 326356"/>
              <a:gd name="connsiteY4" fmla="*/ 352 h 31309"/>
              <a:gd name="connsiteX5" fmla="*/ 179426 w 326356"/>
              <a:gd name="connsiteY5" fmla="*/ 352 h 31309"/>
              <a:gd name="connsiteX6" fmla="*/ 161606 w 326356"/>
              <a:gd name="connsiteY6" fmla="*/ 31218 h 31309"/>
              <a:gd name="connsiteX7" fmla="*/ 125718 w 326356"/>
              <a:gd name="connsiteY7" fmla="*/ 31309 h 31309"/>
              <a:gd name="connsiteX8" fmla="*/ 107651 w 326356"/>
              <a:gd name="connsiteY8" fmla="*/ 0 h 31309"/>
              <a:gd name="connsiteX9" fmla="*/ 71490 w 326356"/>
              <a:gd name="connsiteY9" fmla="*/ 0 h 31309"/>
              <a:gd name="connsiteX10" fmla="*/ 53669 w 326356"/>
              <a:gd name="connsiteY10" fmla="*/ 31075 h 31309"/>
              <a:gd name="connsiteX11" fmla="*/ 18042 w 326356"/>
              <a:gd name="connsiteY11" fmla="*/ 31075 h 31309"/>
              <a:gd name="connsiteX12" fmla="*/ 0 w 326356"/>
              <a:gd name="connsiteY12" fmla="*/ 118 h 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356" h="31309" fill="none" extrusionOk="0">
                <a:moveTo>
                  <a:pt x="326356" y="1010"/>
                </a:moveTo>
                <a:lnTo>
                  <a:pt x="286328" y="913"/>
                </a:ln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chemeClr val="accent6"/>
          </a:solidFill>
          <a:ln w="28575" cap="flat" cmpd="sng">
            <a:solidFill>
              <a:schemeClr val="accent5"/>
            </a:solidFill>
            <a:prstDash val="solid"/>
            <a:miter lim="13007"/>
            <a:headEnd type="none" w="sm" len="sm"/>
            <a:tailEnd type="none" w="sm" len="sm"/>
          </a:ln>
        </p:spPr>
        <p:txBody>
          <a:bodyPr spcFirstLastPara="1" wrap="square" lIns="121900" tIns="121900" rIns="121900" bIns="121900" anchor="ctr" anchorCtr="0">
            <a:noAutofit/>
          </a:bodyPr>
          <a:lstStyle/>
          <a:p>
            <a:endParaRPr lang="en-GB" sz="1600" dirty="0">
              <a:latin typeface="+mj-lt"/>
            </a:endParaRPr>
          </a:p>
        </p:txBody>
      </p:sp>
      <p:cxnSp>
        <p:nvCxnSpPr>
          <p:cNvPr id="31" name="Straight Connector 30">
            <a:extLst>
              <a:ext uri="{FF2B5EF4-FFF2-40B4-BE49-F238E27FC236}">
                <a16:creationId xmlns:a16="http://schemas.microsoft.com/office/drawing/2014/main" id="{D6EDA70E-1D86-DC41-AF10-DFBBC8DA60E6}"/>
              </a:ext>
            </a:extLst>
          </p:cNvPr>
          <p:cNvCxnSpPr>
            <a:cxnSpLocks/>
          </p:cNvCxnSpPr>
          <p:nvPr/>
        </p:nvCxnSpPr>
        <p:spPr>
          <a:xfrm>
            <a:off x="9108895" y="3487383"/>
            <a:ext cx="463522" cy="83986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D61FFDC-3B50-984D-9B8C-E553F55F817F}"/>
              </a:ext>
            </a:extLst>
          </p:cNvPr>
          <p:cNvCxnSpPr>
            <a:cxnSpLocks/>
          </p:cNvCxnSpPr>
          <p:nvPr/>
        </p:nvCxnSpPr>
        <p:spPr>
          <a:xfrm flipV="1">
            <a:off x="9559094" y="4309906"/>
            <a:ext cx="931191" cy="569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BE75A77-5F88-F540-9409-08DADBDB8887}"/>
              </a:ext>
            </a:extLst>
          </p:cNvPr>
          <p:cNvCxnSpPr>
            <a:cxnSpLocks/>
          </p:cNvCxnSpPr>
          <p:nvPr/>
        </p:nvCxnSpPr>
        <p:spPr>
          <a:xfrm flipH="1">
            <a:off x="10490285" y="3499848"/>
            <a:ext cx="439627" cy="8157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Foliennummernplatzhalter 1">
            <a:extLst>
              <a:ext uri="{FF2B5EF4-FFF2-40B4-BE49-F238E27FC236}">
                <a16:creationId xmlns:a16="http://schemas.microsoft.com/office/drawing/2014/main" id="{300DFD96-202D-4E10-B149-4C7B237875D4}"/>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4</a:t>
            </a:fld>
            <a:endParaRPr lang="en-GB">
              <a:solidFill>
                <a:srgbClr val="000000"/>
              </a:solidFill>
              <a:latin typeface="MetaPlusLF"/>
            </a:endParaRPr>
          </a:p>
        </p:txBody>
      </p:sp>
    </p:spTree>
    <p:extLst>
      <p:ext uri="{BB962C8B-B14F-4D97-AF65-F5344CB8AC3E}">
        <p14:creationId xmlns:p14="http://schemas.microsoft.com/office/powerpoint/2010/main" val="2728383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Grafik 149">
            <a:extLst>
              <a:ext uri="{FF2B5EF4-FFF2-40B4-BE49-F238E27FC236}">
                <a16:creationId xmlns:a16="http://schemas.microsoft.com/office/drawing/2014/main" id="{613FFAEB-5B5E-4398-B6B1-F427061025D5}"/>
              </a:ext>
            </a:extLst>
          </p:cNvPr>
          <p:cNvPicPr>
            <a:picLocks noChangeAspect="1"/>
          </p:cNvPicPr>
          <p:nvPr/>
        </p:nvPicPr>
        <p:blipFill>
          <a:blip r:embed="rId3"/>
          <a:stretch>
            <a:fillRect/>
          </a:stretch>
        </p:blipFill>
        <p:spPr>
          <a:xfrm>
            <a:off x="11431502" y="2797219"/>
            <a:ext cx="382521" cy="742121"/>
          </a:xfrm>
          <a:prstGeom prst="rect">
            <a:avLst/>
          </a:prstGeom>
        </p:spPr>
      </p:pic>
      <p:grpSp>
        <p:nvGrpSpPr>
          <p:cNvPr id="141" name="Gruppieren 140">
            <a:extLst>
              <a:ext uri="{FF2B5EF4-FFF2-40B4-BE49-F238E27FC236}">
                <a16:creationId xmlns:a16="http://schemas.microsoft.com/office/drawing/2014/main" id="{648BC64E-69EA-4ABE-9930-8B75551E31DE}"/>
              </a:ext>
            </a:extLst>
          </p:cNvPr>
          <p:cNvGrpSpPr/>
          <p:nvPr/>
        </p:nvGrpSpPr>
        <p:grpSpPr>
          <a:xfrm>
            <a:off x="358553" y="2462026"/>
            <a:ext cx="11118610" cy="4143903"/>
            <a:chOff x="339858" y="2413842"/>
            <a:chExt cx="10933336" cy="4074852"/>
          </a:xfrm>
        </p:grpSpPr>
        <p:grpSp>
          <p:nvGrpSpPr>
            <p:cNvPr id="142" name="Gruppieren 141">
              <a:extLst>
                <a:ext uri="{FF2B5EF4-FFF2-40B4-BE49-F238E27FC236}">
                  <a16:creationId xmlns:a16="http://schemas.microsoft.com/office/drawing/2014/main" id="{4D1A65E9-28D9-498C-B6A5-34375996A835}"/>
                </a:ext>
              </a:extLst>
            </p:cNvPr>
            <p:cNvGrpSpPr/>
            <p:nvPr/>
          </p:nvGrpSpPr>
          <p:grpSpPr>
            <a:xfrm>
              <a:off x="339858" y="2413842"/>
              <a:ext cx="10933336" cy="4074852"/>
              <a:chOff x="339858" y="2413842"/>
              <a:chExt cx="10933336" cy="4074852"/>
            </a:xfrm>
          </p:grpSpPr>
          <p:cxnSp>
            <p:nvCxnSpPr>
              <p:cNvPr id="290" name="Straight Connector 155">
                <a:extLst>
                  <a:ext uri="{FF2B5EF4-FFF2-40B4-BE49-F238E27FC236}">
                    <a16:creationId xmlns:a16="http://schemas.microsoft.com/office/drawing/2014/main" id="{3DAA1396-E717-4580-8F9E-5AF3359257DF}"/>
                  </a:ext>
                </a:extLst>
              </p:cNvPr>
              <p:cNvCxnSpPr>
                <a:cxnSpLocks/>
              </p:cNvCxnSpPr>
              <p:nvPr/>
            </p:nvCxnSpPr>
            <p:spPr>
              <a:xfrm>
                <a:off x="6257312" y="4678056"/>
                <a:ext cx="0" cy="105808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91" name="Grafik 290">
                <a:extLst>
                  <a:ext uri="{FF2B5EF4-FFF2-40B4-BE49-F238E27FC236}">
                    <a16:creationId xmlns:a16="http://schemas.microsoft.com/office/drawing/2014/main" id="{DAE6B871-B6B1-4BC8-AB86-6BA20FC053E9}"/>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7919" y="4274766"/>
                <a:ext cx="1518860" cy="942892"/>
              </a:xfrm>
              <a:prstGeom prst="rect">
                <a:avLst/>
              </a:prstGeom>
            </p:spPr>
          </p:pic>
          <p:cxnSp>
            <p:nvCxnSpPr>
              <p:cNvPr id="292" name="Straight Connector 85">
                <a:extLst>
                  <a:ext uri="{FF2B5EF4-FFF2-40B4-BE49-F238E27FC236}">
                    <a16:creationId xmlns:a16="http://schemas.microsoft.com/office/drawing/2014/main" id="{84B59071-A539-40DD-94E7-B62E891B6FAB}"/>
                  </a:ext>
                </a:extLst>
              </p:cNvPr>
              <p:cNvCxnSpPr>
                <a:cxnSpLocks/>
              </p:cNvCxnSpPr>
              <p:nvPr/>
            </p:nvCxnSpPr>
            <p:spPr>
              <a:xfrm>
                <a:off x="2453308" y="4032135"/>
                <a:ext cx="0" cy="64592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128">
                <a:extLst>
                  <a:ext uri="{FF2B5EF4-FFF2-40B4-BE49-F238E27FC236}">
                    <a16:creationId xmlns:a16="http://schemas.microsoft.com/office/drawing/2014/main" id="{795C0B4E-331D-4AE0-9A8A-82F7A95BFF0D}"/>
                  </a:ext>
                </a:extLst>
              </p:cNvPr>
              <p:cNvCxnSpPr/>
              <p:nvPr/>
            </p:nvCxnSpPr>
            <p:spPr>
              <a:xfrm>
                <a:off x="8990747" y="4041633"/>
                <a:ext cx="0" cy="540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41">
                <a:extLst>
                  <a:ext uri="{FF2B5EF4-FFF2-40B4-BE49-F238E27FC236}">
                    <a16:creationId xmlns:a16="http://schemas.microsoft.com/office/drawing/2014/main" id="{E6E44E9E-B530-4D06-8CA7-9C17362232D4}"/>
                  </a:ext>
                </a:extLst>
              </p:cNvPr>
              <p:cNvCxnSpPr/>
              <p:nvPr/>
            </p:nvCxnSpPr>
            <p:spPr>
              <a:xfrm>
                <a:off x="10066772" y="4041633"/>
                <a:ext cx="0" cy="54002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91">
                <a:extLst>
                  <a:ext uri="{FF2B5EF4-FFF2-40B4-BE49-F238E27FC236}">
                    <a16:creationId xmlns:a16="http://schemas.microsoft.com/office/drawing/2014/main" id="{C5BFD5FD-F0B7-4F85-A542-2DBBD8328B35}"/>
                  </a:ext>
                </a:extLst>
              </p:cNvPr>
              <p:cNvCxnSpPr/>
              <p:nvPr/>
            </p:nvCxnSpPr>
            <p:spPr>
              <a:xfrm flipH="1">
                <a:off x="6413299" y="3402471"/>
                <a:ext cx="449" cy="2160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93">
                <a:extLst>
                  <a:ext uri="{FF2B5EF4-FFF2-40B4-BE49-F238E27FC236}">
                    <a16:creationId xmlns:a16="http://schemas.microsoft.com/office/drawing/2014/main" id="{B9C2FB50-A81F-4DC1-ABAF-94B427E1B040}"/>
                  </a:ext>
                </a:extLst>
              </p:cNvPr>
              <p:cNvCxnSpPr/>
              <p:nvPr/>
            </p:nvCxnSpPr>
            <p:spPr>
              <a:xfrm>
                <a:off x="6341740" y="3933593"/>
                <a:ext cx="0" cy="108000"/>
              </a:xfrm>
              <a:prstGeom prst="line">
                <a:avLst/>
              </a:prstGeom>
              <a:ln w="28575">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5">
                <a:extLst>
                  <a:ext uri="{FF2B5EF4-FFF2-40B4-BE49-F238E27FC236}">
                    <a16:creationId xmlns:a16="http://schemas.microsoft.com/office/drawing/2014/main" id="{222DCB5D-29B4-4F4C-A33E-FD54DB2B5EAA}"/>
                  </a:ext>
                </a:extLst>
              </p:cNvPr>
              <p:cNvCxnSpPr/>
              <p:nvPr/>
            </p:nvCxnSpPr>
            <p:spPr>
              <a:xfrm>
                <a:off x="2453308" y="4041593"/>
                <a:ext cx="8073278"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139">
                <a:extLst>
                  <a:ext uri="{FF2B5EF4-FFF2-40B4-BE49-F238E27FC236}">
                    <a16:creationId xmlns:a16="http://schemas.microsoft.com/office/drawing/2014/main" id="{AADFBA08-D75D-4E4A-A699-780F59EDEC87}"/>
                  </a:ext>
                </a:extLst>
              </p:cNvPr>
              <p:cNvCxnSpPr/>
              <p:nvPr/>
            </p:nvCxnSpPr>
            <p:spPr>
              <a:xfrm>
                <a:off x="7790138" y="4041633"/>
                <a:ext cx="0" cy="576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9" name="Gruppieren 258">
                <a:extLst>
                  <a:ext uri="{FF2B5EF4-FFF2-40B4-BE49-F238E27FC236}">
                    <a16:creationId xmlns:a16="http://schemas.microsoft.com/office/drawing/2014/main" id="{14719936-6EC5-4326-8EEE-DFB2961FB867}"/>
                  </a:ext>
                </a:extLst>
              </p:cNvPr>
              <p:cNvGrpSpPr/>
              <p:nvPr/>
            </p:nvGrpSpPr>
            <p:grpSpPr>
              <a:xfrm>
                <a:off x="4657790" y="3443249"/>
                <a:ext cx="1420132" cy="526575"/>
                <a:chOff x="4205822" y="3090397"/>
                <a:chExt cx="1420132" cy="526575"/>
              </a:xfrm>
            </p:grpSpPr>
            <p:sp>
              <p:nvSpPr>
                <p:cNvPr id="403" name="Rounded Rectangle 172">
                  <a:extLst>
                    <a:ext uri="{FF2B5EF4-FFF2-40B4-BE49-F238E27FC236}">
                      <a16:creationId xmlns:a16="http://schemas.microsoft.com/office/drawing/2014/main" id="{AC5196BD-36D8-4134-9528-B8DDA5EF53B8}"/>
                    </a:ext>
                  </a:extLst>
                </p:cNvPr>
                <p:cNvSpPr/>
                <p:nvPr/>
              </p:nvSpPr>
              <p:spPr>
                <a:xfrm>
                  <a:off x="4761954" y="3164474"/>
                  <a:ext cx="864000" cy="345436"/>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Software </a:t>
                  </a:r>
                </a:p>
                <a:p>
                  <a:pPr algn="ctr" defTabSz="929836" fontAlgn="base">
                    <a:spcBef>
                      <a:spcPct val="0"/>
                    </a:spcBef>
                    <a:spcAft>
                      <a:spcPct val="0"/>
                    </a:spcAft>
                    <a:defRPr/>
                  </a:pPr>
                  <a:r>
                    <a:rPr lang="en-GB" sz="915">
                      <a:solidFill>
                        <a:srgbClr val="000000"/>
                      </a:solidFill>
                      <a:latin typeface="MetaPlusLF"/>
                    </a:rPr>
                    <a:t>Modules 2.0 </a:t>
                  </a:r>
                </a:p>
              </p:txBody>
            </p:sp>
            <p:pic>
              <p:nvPicPr>
                <p:cNvPr id="404" name="Picture 130">
                  <a:extLst>
                    <a:ext uri="{FF2B5EF4-FFF2-40B4-BE49-F238E27FC236}">
                      <a16:creationId xmlns:a16="http://schemas.microsoft.com/office/drawing/2014/main" id="{7F4B9C40-1AD5-46D5-9539-A3E6D730CF96}"/>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05822" y="3090397"/>
                  <a:ext cx="537726" cy="526575"/>
                </a:xfrm>
                <a:prstGeom prst="rect">
                  <a:avLst/>
                </a:prstGeom>
              </p:spPr>
            </p:pic>
          </p:grpSp>
          <p:grpSp>
            <p:nvGrpSpPr>
              <p:cNvPr id="300" name="Gruppieren 259">
                <a:extLst>
                  <a:ext uri="{FF2B5EF4-FFF2-40B4-BE49-F238E27FC236}">
                    <a16:creationId xmlns:a16="http://schemas.microsoft.com/office/drawing/2014/main" id="{6B3B46F0-F407-43BC-A0B0-C3A182AB1DBF}"/>
                  </a:ext>
                </a:extLst>
              </p:cNvPr>
              <p:cNvGrpSpPr/>
              <p:nvPr/>
            </p:nvGrpSpPr>
            <p:grpSpPr>
              <a:xfrm>
                <a:off x="2758428" y="3742823"/>
                <a:ext cx="1516952" cy="549529"/>
                <a:chOff x="2921971" y="3395807"/>
                <a:chExt cx="1516952" cy="549529"/>
              </a:xfrm>
            </p:grpSpPr>
            <p:sp>
              <p:nvSpPr>
                <p:cNvPr id="401" name="Rounded Rectangle 167">
                  <a:extLst>
                    <a:ext uri="{FF2B5EF4-FFF2-40B4-BE49-F238E27FC236}">
                      <a16:creationId xmlns:a16="http://schemas.microsoft.com/office/drawing/2014/main" id="{C2198293-E003-4F30-9D3B-1E24983B9F31}"/>
                    </a:ext>
                  </a:extLst>
                </p:cNvPr>
                <p:cNvSpPr/>
                <p:nvPr/>
              </p:nvSpPr>
              <p:spPr>
                <a:xfrm>
                  <a:off x="2921971" y="3395807"/>
                  <a:ext cx="864000" cy="234440"/>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Connectivity</a:t>
                  </a:r>
                </a:p>
              </p:txBody>
            </p:sp>
            <p:pic>
              <p:nvPicPr>
                <p:cNvPr id="402" name="Picture 26" descr="http://www.xkrug.com/img/EtherCat_Logo_340_77.jpg">
                  <a:extLst>
                    <a:ext uri="{FF2B5EF4-FFF2-40B4-BE49-F238E27FC236}">
                      <a16:creationId xmlns:a16="http://schemas.microsoft.com/office/drawing/2014/main" id="{8397334E-1383-48E5-A7EE-E6FEA18B2331}"/>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92399" y="3769452"/>
                  <a:ext cx="746524" cy="175884"/>
                </a:xfrm>
                <a:prstGeom prst="rect">
                  <a:avLst/>
                </a:prstGeom>
                <a:solidFill>
                  <a:schemeClr val="bg1"/>
                </a:solidFill>
                <a:ln w="9525">
                  <a:noFill/>
                  <a:miter lim="800000"/>
                  <a:headEnd/>
                  <a:tailEnd/>
                </a:ln>
              </p:spPr>
            </p:pic>
          </p:grpSp>
          <p:cxnSp>
            <p:nvCxnSpPr>
              <p:cNvPr id="301" name="Straight Connector 180">
                <a:extLst>
                  <a:ext uri="{FF2B5EF4-FFF2-40B4-BE49-F238E27FC236}">
                    <a16:creationId xmlns:a16="http://schemas.microsoft.com/office/drawing/2014/main" id="{8339068A-8EBE-4060-8C12-C3C5EFF88D71}"/>
                  </a:ext>
                </a:extLst>
              </p:cNvPr>
              <p:cNvCxnSpPr/>
              <p:nvPr/>
            </p:nvCxnSpPr>
            <p:spPr>
              <a:xfrm>
                <a:off x="5102850" y="4041633"/>
                <a:ext cx="0" cy="612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191">
                <a:extLst>
                  <a:ext uri="{FF2B5EF4-FFF2-40B4-BE49-F238E27FC236}">
                    <a16:creationId xmlns:a16="http://schemas.microsoft.com/office/drawing/2014/main" id="{0E9A7464-74A5-4343-A2D2-4D502F9EAF7F}"/>
                  </a:ext>
                </a:extLst>
              </p:cNvPr>
              <p:cNvCxnSpPr/>
              <p:nvPr/>
            </p:nvCxnSpPr>
            <p:spPr>
              <a:xfrm>
                <a:off x="6903343" y="4047362"/>
                <a:ext cx="0" cy="720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03" name="Picture 3">
                <a:extLst>
                  <a:ext uri="{FF2B5EF4-FFF2-40B4-BE49-F238E27FC236}">
                    <a16:creationId xmlns:a16="http://schemas.microsoft.com/office/drawing/2014/main" id="{B9291A2D-B4C1-477D-83AB-182B5139D4D9}"/>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98944" y="3218111"/>
                <a:ext cx="687212" cy="128109"/>
              </a:xfrm>
              <a:prstGeom prst="rect">
                <a:avLst/>
              </a:prstGeom>
              <a:noFill/>
              <a:ln w="28575">
                <a:noFill/>
                <a:miter lim="800000"/>
                <a:headEnd/>
                <a:tailEnd/>
              </a:ln>
              <a:effectLst/>
            </p:spPr>
          </p:pic>
          <p:sp>
            <p:nvSpPr>
              <p:cNvPr id="304" name="Rounded Rectangle 175">
                <a:extLst>
                  <a:ext uri="{FF2B5EF4-FFF2-40B4-BE49-F238E27FC236}">
                    <a16:creationId xmlns:a16="http://schemas.microsoft.com/office/drawing/2014/main" id="{0FA1B933-C200-4FBC-AE21-981170409ED5}"/>
                  </a:ext>
                </a:extLst>
              </p:cNvPr>
              <p:cNvSpPr/>
              <p:nvPr/>
            </p:nvSpPr>
            <p:spPr>
              <a:xfrm>
                <a:off x="9734353" y="5645581"/>
                <a:ext cx="730857" cy="359658"/>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Rotary modules</a:t>
                </a:r>
              </a:p>
            </p:txBody>
          </p:sp>
          <p:cxnSp>
            <p:nvCxnSpPr>
              <p:cNvPr id="305" name="Straight Connector 111">
                <a:extLst>
                  <a:ext uri="{FF2B5EF4-FFF2-40B4-BE49-F238E27FC236}">
                    <a16:creationId xmlns:a16="http://schemas.microsoft.com/office/drawing/2014/main" id="{8EDCE5CB-F07E-487E-9123-6C07E45BFB4D}"/>
                  </a:ext>
                </a:extLst>
              </p:cNvPr>
              <p:cNvCxnSpPr/>
              <p:nvPr/>
            </p:nvCxnSpPr>
            <p:spPr>
              <a:xfrm>
                <a:off x="906164" y="3415829"/>
                <a:ext cx="9144000" cy="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306" name="Straight Connector 113">
                <a:extLst>
                  <a:ext uri="{FF2B5EF4-FFF2-40B4-BE49-F238E27FC236}">
                    <a16:creationId xmlns:a16="http://schemas.microsoft.com/office/drawing/2014/main" id="{2B71677F-4A9A-4138-8D72-DD7E441B94AA}"/>
                  </a:ext>
                </a:extLst>
              </p:cNvPr>
              <p:cNvCxnSpPr/>
              <p:nvPr/>
            </p:nvCxnSpPr>
            <p:spPr>
              <a:xfrm flipH="1">
                <a:off x="7709892" y="3192602"/>
                <a:ext cx="449" cy="2160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7" name="Rounded Rectangle 223">
                <a:extLst>
                  <a:ext uri="{FF2B5EF4-FFF2-40B4-BE49-F238E27FC236}">
                    <a16:creationId xmlns:a16="http://schemas.microsoft.com/office/drawing/2014/main" id="{A921EEA1-17F6-4680-A400-A6195F9D69C3}"/>
                  </a:ext>
                </a:extLst>
              </p:cNvPr>
              <p:cNvSpPr/>
              <p:nvPr/>
            </p:nvSpPr>
            <p:spPr>
              <a:xfrm>
                <a:off x="6275735" y="2869083"/>
                <a:ext cx="817348" cy="198973"/>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29836" fontAlgn="base">
                  <a:spcBef>
                    <a:spcPct val="0"/>
                  </a:spcBef>
                  <a:spcAft>
                    <a:spcPct val="0"/>
                  </a:spcAft>
                  <a:defRPr/>
                </a:pPr>
                <a:r>
                  <a:rPr lang="en-GB" sz="915">
                    <a:solidFill>
                      <a:srgbClr val="000000"/>
                    </a:solidFill>
                    <a:latin typeface="MetaPlusLF"/>
                  </a:rPr>
                  <a:t>Engineering</a:t>
                </a:r>
              </a:p>
            </p:txBody>
          </p:sp>
          <p:sp>
            <p:nvSpPr>
              <p:cNvPr id="308" name="Rounded Rectangle 223">
                <a:extLst>
                  <a:ext uri="{FF2B5EF4-FFF2-40B4-BE49-F238E27FC236}">
                    <a16:creationId xmlns:a16="http://schemas.microsoft.com/office/drawing/2014/main" id="{640821C1-36A2-44CE-AF63-8E25C8C19697}"/>
                  </a:ext>
                </a:extLst>
              </p:cNvPr>
              <p:cNvSpPr/>
              <p:nvPr/>
            </p:nvSpPr>
            <p:spPr>
              <a:xfrm>
                <a:off x="2881244" y="2708696"/>
                <a:ext cx="1662276" cy="383509"/>
              </a:xfrm>
              <a:prstGeom prst="roundRect">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Host Integration</a:t>
                </a:r>
              </a:p>
              <a:p>
                <a:pPr algn="ctr" defTabSz="929836" fontAlgn="base">
                  <a:spcBef>
                    <a:spcPct val="0"/>
                  </a:spcBef>
                  <a:spcAft>
                    <a:spcPct val="0"/>
                  </a:spcAft>
                  <a:defRPr/>
                </a:pPr>
                <a:r>
                  <a:rPr lang="en-GB" sz="915" b="1">
                    <a:solidFill>
                      <a:srgbClr val="000000"/>
                    </a:solidFill>
                    <a:latin typeface="MetaPlusLF"/>
                  </a:rPr>
                  <a:t>Rockwell, Siemens, Beckhoff</a:t>
                </a:r>
              </a:p>
            </p:txBody>
          </p:sp>
          <p:cxnSp>
            <p:nvCxnSpPr>
              <p:cNvPr id="309" name="Straight Connector 118">
                <a:extLst>
                  <a:ext uri="{FF2B5EF4-FFF2-40B4-BE49-F238E27FC236}">
                    <a16:creationId xmlns:a16="http://schemas.microsoft.com/office/drawing/2014/main" id="{CE7B6F3C-FEBA-4405-8E5A-CA0AE127B091}"/>
                  </a:ext>
                </a:extLst>
              </p:cNvPr>
              <p:cNvCxnSpPr>
                <a:cxnSpLocks/>
              </p:cNvCxnSpPr>
              <p:nvPr/>
            </p:nvCxnSpPr>
            <p:spPr>
              <a:xfrm flipH="1">
                <a:off x="5634592" y="3142645"/>
                <a:ext cx="1" cy="27466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0" name="Rounded Rectangle 168">
                <a:extLst>
                  <a:ext uri="{FF2B5EF4-FFF2-40B4-BE49-F238E27FC236}">
                    <a16:creationId xmlns:a16="http://schemas.microsoft.com/office/drawing/2014/main" id="{1535B101-D8C2-4447-A54B-641CED87A5C4}"/>
                  </a:ext>
                </a:extLst>
              </p:cNvPr>
              <p:cNvSpPr/>
              <p:nvPr/>
            </p:nvSpPr>
            <p:spPr>
              <a:xfrm>
                <a:off x="4917184" y="2880944"/>
                <a:ext cx="449425" cy="209805"/>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29836" fontAlgn="base">
                  <a:spcBef>
                    <a:spcPct val="0"/>
                  </a:spcBef>
                  <a:spcAft>
                    <a:spcPct val="0"/>
                  </a:spcAft>
                  <a:defRPr/>
                </a:pPr>
                <a:r>
                  <a:rPr lang="en-GB" sz="915">
                    <a:solidFill>
                      <a:srgbClr val="000000"/>
                    </a:solidFill>
                    <a:latin typeface="MetaPlusLF"/>
                  </a:rPr>
                  <a:t>HMI</a:t>
                </a:r>
              </a:p>
            </p:txBody>
          </p:sp>
          <p:pic>
            <p:nvPicPr>
              <p:cNvPr id="311" name="Picture 2" descr="http://t1.gstatic.com/images?q=tbn:ANd9GcTcb1qj034Ha1WjFL1t-JRStZ5WY8gaKxY3dV-Fe_HNDFuoMMyGfg">
                <a:extLst>
                  <a:ext uri="{FF2B5EF4-FFF2-40B4-BE49-F238E27FC236}">
                    <a16:creationId xmlns:a16="http://schemas.microsoft.com/office/drawing/2014/main" id="{D861240A-B339-49A2-AABE-34C8A4C79578}"/>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32051" y="3153397"/>
                <a:ext cx="447156" cy="447156"/>
              </a:xfrm>
              <a:prstGeom prst="rect">
                <a:avLst/>
              </a:prstGeom>
              <a:noFill/>
              <a:ln>
                <a:noFill/>
              </a:ln>
            </p:spPr>
          </p:pic>
          <p:cxnSp>
            <p:nvCxnSpPr>
              <p:cNvPr id="312" name="Straight Connector 120">
                <a:extLst>
                  <a:ext uri="{FF2B5EF4-FFF2-40B4-BE49-F238E27FC236}">
                    <a16:creationId xmlns:a16="http://schemas.microsoft.com/office/drawing/2014/main" id="{CADD6DFF-0F41-44EA-9ABB-66F78FEDDADC}"/>
                  </a:ext>
                </a:extLst>
              </p:cNvPr>
              <p:cNvCxnSpPr/>
              <p:nvPr/>
            </p:nvCxnSpPr>
            <p:spPr>
              <a:xfrm>
                <a:off x="7464464" y="3426488"/>
                <a:ext cx="1" cy="32400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3" name="Rounded Rectangle 136">
                <a:extLst>
                  <a:ext uri="{FF2B5EF4-FFF2-40B4-BE49-F238E27FC236}">
                    <a16:creationId xmlns:a16="http://schemas.microsoft.com/office/drawing/2014/main" id="{25E95618-68AA-4373-B615-DFBB64194837}"/>
                  </a:ext>
                </a:extLst>
              </p:cNvPr>
              <p:cNvSpPr/>
              <p:nvPr/>
            </p:nvSpPr>
            <p:spPr>
              <a:xfrm>
                <a:off x="7749308" y="3673078"/>
                <a:ext cx="504000" cy="211530"/>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Vision</a:t>
                </a:r>
              </a:p>
            </p:txBody>
          </p:sp>
          <p:grpSp>
            <p:nvGrpSpPr>
              <p:cNvPr id="314" name="Gruppieren 277">
                <a:extLst>
                  <a:ext uri="{FF2B5EF4-FFF2-40B4-BE49-F238E27FC236}">
                    <a16:creationId xmlns:a16="http://schemas.microsoft.com/office/drawing/2014/main" id="{48F8077B-54CF-4228-AF0B-2417B755FB51}"/>
                  </a:ext>
                </a:extLst>
              </p:cNvPr>
              <p:cNvGrpSpPr/>
              <p:nvPr/>
            </p:nvGrpSpPr>
            <p:grpSpPr>
              <a:xfrm>
                <a:off x="10147988" y="2413842"/>
                <a:ext cx="1125206" cy="752358"/>
                <a:chOff x="4934574" y="466213"/>
                <a:chExt cx="1125206" cy="752358"/>
              </a:xfrm>
            </p:grpSpPr>
            <p:pic>
              <p:nvPicPr>
                <p:cNvPr id="399" name="Grafik 28">
                  <a:extLst>
                    <a:ext uri="{FF2B5EF4-FFF2-40B4-BE49-F238E27FC236}">
                      <a16:creationId xmlns:a16="http://schemas.microsoft.com/office/drawing/2014/main" id="{34B8F82B-E9AC-4AC1-8E53-6D1AE6A1C71D}"/>
                    </a:ext>
                  </a:extLst>
                </p:cNvPr>
                <p:cNvPicPr>
                  <a:picLocks noChangeAspect="1"/>
                </p:cNvPicPr>
                <p:nvPr/>
              </p:nvPicPr>
              <p:blipFill>
                <a:blip r:embed="rId9" cstate="email">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tretch>
                  <a:fillRect/>
                </a:stretch>
              </p:blipFill>
              <p:spPr>
                <a:xfrm>
                  <a:off x="4934574" y="466213"/>
                  <a:ext cx="1125206" cy="752358"/>
                </a:xfrm>
                <a:prstGeom prst="rect">
                  <a:avLst/>
                </a:prstGeom>
              </p:spPr>
            </p:pic>
            <p:sp>
              <p:nvSpPr>
                <p:cNvPr id="400" name="Textfeld 31">
                  <a:extLst>
                    <a:ext uri="{FF2B5EF4-FFF2-40B4-BE49-F238E27FC236}">
                      <a16:creationId xmlns:a16="http://schemas.microsoft.com/office/drawing/2014/main" id="{5BDF98A3-1A29-4799-8FDF-6B7471789D3E}"/>
                    </a:ext>
                  </a:extLst>
                </p:cNvPr>
                <p:cNvSpPr txBox="1"/>
                <p:nvPr/>
              </p:nvSpPr>
              <p:spPr>
                <a:xfrm>
                  <a:off x="5222198" y="714515"/>
                  <a:ext cx="703608" cy="313700"/>
                </a:xfrm>
                <a:prstGeom prst="rect">
                  <a:avLst/>
                </a:prstGeom>
                <a:noFill/>
              </p:spPr>
              <p:txBody>
                <a:bodyPr wrap="none" lIns="0" tIns="0" rIns="0" bIns="0" rtlCol="0">
                  <a:spAutoFit/>
                </a:bodyPr>
                <a:lstStyle/>
                <a:p>
                  <a:pPr defTabSz="929836" fontAlgn="base">
                    <a:spcBef>
                      <a:spcPct val="0"/>
                    </a:spcBef>
                    <a:spcAft>
                      <a:spcPct val="0"/>
                    </a:spcAft>
                    <a:defRPr/>
                  </a:pPr>
                  <a:r>
                    <a:rPr lang="en-GB" sz="1017" b="1" dirty="0">
                      <a:solidFill>
                        <a:srgbClr val="FFFFFF"/>
                      </a:solidFill>
                      <a:latin typeface="MetaPlusLF"/>
                    </a:rPr>
                    <a:t>Festo Cloud</a:t>
                  </a:r>
                </a:p>
                <a:p>
                  <a:pPr defTabSz="929836" fontAlgn="base">
                    <a:spcBef>
                      <a:spcPct val="0"/>
                    </a:spcBef>
                    <a:spcAft>
                      <a:spcPct val="0"/>
                    </a:spcAft>
                    <a:defRPr/>
                  </a:pPr>
                  <a:r>
                    <a:rPr lang="en-GB" sz="1017" b="1" dirty="0">
                      <a:solidFill>
                        <a:srgbClr val="FFFFFF"/>
                      </a:solidFill>
                      <a:latin typeface="MetaPlusLF"/>
                    </a:rPr>
                    <a:t>And Projects</a:t>
                  </a:r>
                </a:p>
              </p:txBody>
            </p:sp>
          </p:grpSp>
          <p:cxnSp>
            <p:nvCxnSpPr>
              <p:cNvPr id="315" name="Straight Connector 154">
                <a:extLst>
                  <a:ext uri="{FF2B5EF4-FFF2-40B4-BE49-F238E27FC236}">
                    <a16:creationId xmlns:a16="http://schemas.microsoft.com/office/drawing/2014/main" id="{F972F1DE-51C3-42F3-85BE-90FAF01482A5}"/>
                  </a:ext>
                </a:extLst>
              </p:cNvPr>
              <p:cNvCxnSpPr/>
              <p:nvPr/>
            </p:nvCxnSpPr>
            <p:spPr>
              <a:xfrm>
                <a:off x="9150052" y="3166228"/>
                <a:ext cx="0" cy="25200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Arrow Connector 16">
                <a:extLst>
                  <a:ext uri="{FF2B5EF4-FFF2-40B4-BE49-F238E27FC236}">
                    <a16:creationId xmlns:a16="http://schemas.microsoft.com/office/drawing/2014/main" id="{FAF7FE76-3511-4BB5-8F81-C554F6869A23}"/>
                  </a:ext>
                </a:extLst>
              </p:cNvPr>
              <p:cNvCxnSpPr>
                <a:cxnSpLocks/>
              </p:cNvCxnSpPr>
              <p:nvPr/>
            </p:nvCxnSpPr>
            <p:spPr>
              <a:xfrm flipH="1" flipV="1">
                <a:off x="9403508" y="2686366"/>
                <a:ext cx="762298" cy="4617"/>
              </a:xfrm>
              <a:prstGeom prst="straightConnector1">
                <a:avLst/>
              </a:prstGeom>
              <a:ln>
                <a:headEnd type="triangle"/>
                <a:tailEnd type="triangle"/>
              </a:ln>
            </p:spPr>
            <p:style>
              <a:lnRef idx="1">
                <a:schemeClr val="accent4"/>
              </a:lnRef>
              <a:fillRef idx="0">
                <a:schemeClr val="accent4"/>
              </a:fillRef>
              <a:effectRef idx="0">
                <a:schemeClr val="accent4"/>
              </a:effectRef>
              <a:fontRef idx="minor">
                <a:schemeClr val="tx1"/>
              </a:fontRef>
            </p:style>
          </p:cxnSp>
          <p:sp>
            <p:nvSpPr>
              <p:cNvPr id="317" name="Rounded Rectangle 151">
                <a:extLst>
                  <a:ext uri="{FF2B5EF4-FFF2-40B4-BE49-F238E27FC236}">
                    <a16:creationId xmlns:a16="http://schemas.microsoft.com/office/drawing/2014/main" id="{9E4A7B4D-9E6D-48FB-B07D-613322B77890}"/>
                  </a:ext>
                </a:extLst>
              </p:cNvPr>
              <p:cNvSpPr/>
              <p:nvPr/>
            </p:nvSpPr>
            <p:spPr>
              <a:xfrm>
                <a:off x="6642973" y="3315393"/>
                <a:ext cx="504000" cy="34547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a:solidFill>
                      <a:srgbClr val="000000"/>
                    </a:solidFill>
                    <a:latin typeface="MetaPlusLF"/>
                  </a:rPr>
                  <a:t>CPX-E</a:t>
                </a:r>
              </a:p>
            </p:txBody>
          </p:sp>
          <p:grpSp>
            <p:nvGrpSpPr>
              <p:cNvPr id="318" name="Gruppieren 281">
                <a:extLst>
                  <a:ext uri="{FF2B5EF4-FFF2-40B4-BE49-F238E27FC236}">
                    <a16:creationId xmlns:a16="http://schemas.microsoft.com/office/drawing/2014/main" id="{DC275D8F-F62F-4371-906C-149793C2064F}"/>
                  </a:ext>
                </a:extLst>
              </p:cNvPr>
              <p:cNvGrpSpPr/>
              <p:nvPr/>
            </p:nvGrpSpPr>
            <p:grpSpPr>
              <a:xfrm>
                <a:off x="2254428" y="4179732"/>
                <a:ext cx="1729846" cy="2151273"/>
                <a:chOff x="2887912" y="3974934"/>
                <a:chExt cx="1729846" cy="2151273"/>
              </a:xfrm>
            </p:grpSpPr>
            <p:grpSp>
              <p:nvGrpSpPr>
                <p:cNvPr id="392" name="Group 82">
                  <a:extLst>
                    <a:ext uri="{FF2B5EF4-FFF2-40B4-BE49-F238E27FC236}">
                      <a16:creationId xmlns:a16="http://schemas.microsoft.com/office/drawing/2014/main" id="{074D905B-BCD7-458D-BDA2-4ABDF4243ECF}"/>
                    </a:ext>
                  </a:extLst>
                </p:cNvPr>
                <p:cNvGrpSpPr/>
                <p:nvPr/>
              </p:nvGrpSpPr>
              <p:grpSpPr>
                <a:xfrm>
                  <a:off x="4519816" y="4468029"/>
                  <a:ext cx="97942" cy="1658178"/>
                  <a:chOff x="8169705" y="3628584"/>
                  <a:chExt cx="146711" cy="2483836"/>
                </a:xfrm>
              </p:grpSpPr>
              <p:cxnSp>
                <p:nvCxnSpPr>
                  <p:cNvPr id="397" name="Straight Connector 43">
                    <a:extLst>
                      <a:ext uri="{FF2B5EF4-FFF2-40B4-BE49-F238E27FC236}">
                        <a16:creationId xmlns:a16="http://schemas.microsoft.com/office/drawing/2014/main" id="{4366D0D8-1ABC-4801-B398-1E6B488D2ACC}"/>
                      </a:ext>
                    </a:extLst>
                  </p:cNvPr>
                  <p:cNvCxnSpPr>
                    <a:cxnSpLocks/>
                  </p:cNvCxnSpPr>
                  <p:nvPr/>
                </p:nvCxnSpPr>
                <p:spPr>
                  <a:xfrm>
                    <a:off x="8169705" y="3675553"/>
                    <a:ext cx="0" cy="238768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44">
                    <a:extLst>
                      <a:ext uri="{FF2B5EF4-FFF2-40B4-BE49-F238E27FC236}">
                        <a16:creationId xmlns:a16="http://schemas.microsoft.com/office/drawing/2014/main" id="{A2622B3F-5E10-49E8-A8A6-B64D80DA94AC}"/>
                      </a:ext>
                    </a:extLst>
                  </p:cNvPr>
                  <p:cNvCxnSpPr>
                    <a:cxnSpLocks/>
                  </p:cNvCxnSpPr>
                  <p:nvPr/>
                </p:nvCxnSpPr>
                <p:spPr>
                  <a:xfrm>
                    <a:off x="8316416" y="3628584"/>
                    <a:ext cx="0" cy="248383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3" name="Gruppieren 337">
                  <a:extLst>
                    <a:ext uri="{FF2B5EF4-FFF2-40B4-BE49-F238E27FC236}">
                      <a16:creationId xmlns:a16="http://schemas.microsoft.com/office/drawing/2014/main" id="{70D3BF39-3120-46CA-9207-A953E3D5A054}"/>
                    </a:ext>
                  </a:extLst>
                </p:cNvPr>
                <p:cNvGrpSpPr/>
                <p:nvPr/>
              </p:nvGrpSpPr>
              <p:grpSpPr>
                <a:xfrm>
                  <a:off x="2887912" y="3974934"/>
                  <a:ext cx="1150610" cy="1243472"/>
                  <a:chOff x="2887912" y="3974934"/>
                  <a:chExt cx="1150610" cy="1243472"/>
                </a:xfrm>
              </p:grpSpPr>
              <p:sp>
                <p:nvSpPr>
                  <p:cNvPr id="394" name="Rounded Rectangle 173">
                    <a:extLst>
                      <a:ext uri="{FF2B5EF4-FFF2-40B4-BE49-F238E27FC236}">
                        <a16:creationId xmlns:a16="http://schemas.microsoft.com/office/drawing/2014/main" id="{325C2C52-CAF4-48DD-A485-AE3C4CD840D2}"/>
                      </a:ext>
                    </a:extLst>
                  </p:cNvPr>
                  <p:cNvSpPr/>
                  <p:nvPr/>
                </p:nvSpPr>
                <p:spPr>
                  <a:xfrm>
                    <a:off x="2887912" y="5038406"/>
                    <a:ext cx="504000" cy="180000"/>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PLC</a:t>
                    </a:r>
                  </a:p>
                </p:txBody>
              </p:sp>
              <p:sp>
                <p:nvSpPr>
                  <p:cNvPr id="395" name="Rounded Rectangle 190">
                    <a:extLst>
                      <a:ext uri="{FF2B5EF4-FFF2-40B4-BE49-F238E27FC236}">
                        <a16:creationId xmlns:a16="http://schemas.microsoft.com/office/drawing/2014/main" id="{1763F605-67CE-4DD5-96AA-E47CF279D5E4}"/>
                      </a:ext>
                    </a:extLst>
                  </p:cNvPr>
                  <p:cNvSpPr/>
                  <p:nvPr/>
                </p:nvSpPr>
                <p:spPr>
                  <a:xfrm>
                    <a:off x="3086792" y="3974934"/>
                    <a:ext cx="504000" cy="18000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CPX</a:t>
                    </a:r>
                  </a:p>
                </p:txBody>
              </p:sp>
              <p:sp>
                <p:nvSpPr>
                  <p:cNvPr id="396" name="Rounded Rectangle 173">
                    <a:extLst>
                      <a:ext uri="{FF2B5EF4-FFF2-40B4-BE49-F238E27FC236}">
                        <a16:creationId xmlns:a16="http://schemas.microsoft.com/office/drawing/2014/main" id="{6AE3BE8A-0B7C-40A3-A134-B2E224F3CC78}"/>
                      </a:ext>
                    </a:extLst>
                  </p:cNvPr>
                  <p:cNvSpPr/>
                  <p:nvPr/>
                </p:nvSpPr>
                <p:spPr>
                  <a:xfrm>
                    <a:off x="3534522" y="4712004"/>
                    <a:ext cx="504000" cy="180000"/>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I/O</a:t>
                    </a:r>
                  </a:p>
                </p:txBody>
              </p:sp>
            </p:grpSp>
          </p:grpSp>
          <p:sp>
            <p:nvSpPr>
              <p:cNvPr id="319" name="Rounded Rectangle 195">
                <a:extLst>
                  <a:ext uri="{FF2B5EF4-FFF2-40B4-BE49-F238E27FC236}">
                    <a16:creationId xmlns:a16="http://schemas.microsoft.com/office/drawing/2014/main" id="{57B2E14E-6814-46CC-8038-BB9E4C727674}"/>
                  </a:ext>
                </a:extLst>
              </p:cNvPr>
              <p:cNvSpPr/>
              <p:nvPr/>
            </p:nvSpPr>
            <p:spPr>
              <a:xfrm>
                <a:off x="4889922" y="6250608"/>
                <a:ext cx="756000" cy="188428"/>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Linear axes</a:t>
                </a:r>
              </a:p>
            </p:txBody>
          </p:sp>
          <p:grpSp>
            <p:nvGrpSpPr>
              <p:cNvPr id="320" name="Gruppieren 284">
                <a:extLst>
                  <a:ext uri="{FF2B5EF4-FFF2-40B4-BE49-F238E27FC236}">
                    <a16:creationId xmlns:a16="http://schemas.microsoft.com/office/drawing/2014/main" id="{8AC70598-AF3A-4E19-A2F3-5DD2ECEC3E05}"/>
                  </a:ext>
                </a:extLst>
              </p:cNvPr>
              <p:cNvGrpSpPr/>
              <p:nvPr/>
            </p:nvGrpSpPr>
            <p:grpSpPr>
              <a:xfrm>
                <a:off x="2929598" y="4167738"/>
                <a:ext cx="5682150" cy="2319303"/>
                <a:chOff x="3275050" y="3814886"/>
                <a:chExt cx="5682150" cy="2319303"/>
              </a:xfrm>
            </p:grpSpPr>
            <p:grpSp>
              <p:nvGrpSpPr>
                <p:cNvPr id="387" name="Gruppieren 306">
                  <a:extLst>
                    <a:ext uri="{FF2B5EF4-FFF2-40B4-BE49-F238E27FC236}">
                      <a16:creationId xmlns:a16="http://schemas.microsoft.com/office/drawing/2014/main" id="{8597B58C-0168-47CD-96D8-5F93EC2FCABB}"/>
                    </a:ext>
                  </a:extLst>
                </p:cNvPr>
                <p:cNvGrpSpPr/>
                <p:nvPr/>
              </p:nvGrpSpPr>
              <p:grpSpPr>
                <a:xfrm>
                  <a:off x="3275050" y="4876874"/>
                  <a:ext cx="5682150" cy="1257315"/>
                  <a:chOff x="3275050" y="4876874"/>
                  <a:chExt cx="5682150" cy="1257315"/>
                </a:xfrm>
              </p:grpSpPr>
              <p:pic>
                <p:nvPicPr>
                  <p:cNvPr id="389" name="Bild 2" descr="Bild 4.png">
                    <a:extLst>
                      <a:ext uri="{FF2B5EF4-FFF2-40B4-BE49-F238E27FC236}">
                        <a16:creationId xmlns:a16="http://schemas.microsoft.com/office/drawing/2014/main" id="{B264B4C7-64EF-4907-B588-6DC98D5610A1}"/>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75050" y="4984886"/>
                    <a:ext cx="501723" cy="99540"/>
                  </a:xfrm>
                  <a:prstGeom prst="rect">
                    <a:avLst/>
                  </a:prstGeom>
                  <a:solidFill>
                    <a:schemeClr val="bg1"/>
                  </a:solidFill>
                  <a:ln w="9525">
                    <a:noFill/>
                    <a:miter lim="800000"/>
                    <a:headEnd/>
                    <a:tailEnd/>
                  </a:ln>
                </p:spPr>
              </p:pic>
              <p:sp>
                <p:nvSpPr>
                  <p:cNvPr id="390" name="Rounded Rectangle 136">
                    <a:extLst>
                      <a:ext uri="{FF2B5EF4-FFF2-40B4-BE49-F238E27FC236}">
                        <a16:creationId xmlns:a16="http://schemas.microsoft.com/office/drawing/2014/main" id="{C18A6E87-1C0A-4DC1-8029-29F9F1B27D3D}"/>
                      </a:ext>
                    </a:extLst>
                  </p:cNvPr>
                  <p:cNvSpPr/>
                  <p:nvPr/>
                </p:nvSpPr>
                <p:spPr>
                  <a:xfrm>
                    <a:off x="8262938" y="5897013"/>
                    <a:ext cx="694262" cy="237176"/>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Cylinders</a:t>
                    </a:r>
                  </a:p>
                </p:txBody>
              </p:sp>
              <p:cxnSp>
                <p:nvCxnSpPr>
                  <p:cNvPr id="391" name="Straight Connector 155">
                    <a:extLst>
                      <a:ext uri="{FF2B5EF4-FFF2-40B4-BE49-F238E27FC236}">
                        <a16:creationId xmlns:a16="http://schemas.microsoft.com/office/drawing/2014/main" id="{0AF98488-1E1E-46A9-8D45-5AFBB5E180F0}"/>
                      </a:ext>
                    </a:extLst>
                  </p:cNvPr>
                  <p:cNvCxnSpPr/>
                  <p:nvPr/>
                </p:nvCxnSpPr>
                <p:spPr>
                  <a:xfrm flipH="1">
                    <a:off x="8171137" y="4876874"/>
                    <a:ext cx="457" cy="93814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8" name="Rounded Rectangle 136">
                  <a:extLst>
                    <a:ext uri="{FF2B5EF4-FFF2-40B4-BE49-F238E27FC236}">
                      <a16:creationId xmlns:a16="http://schemas.microsoft.com/office/drawing/2014/main" id="{27AEB47E-5DC1-4482-8913-040B10FE0D11}"/>
                    </a:ext>
                  </a:extLst>
                </p:cNvPr>
                <p:cNvSpPr/>
                <p:nvPr/>
              </p:nvSpPr>
              <p:spPr>
                <a:xfrm>
                  <a:off x="8093169" y="3814886"/>
                  <a:ext cx="784734" cy="337902"/>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29836" fontAlgn="base">
                    <a:spcBef>
                      <a:spcPct val="0"/>
                    </a:spcBef>
                    <a:spcAft>
                      <a:spcPct val="0"/>
                    </a:spcAft>
                    <a:defRPr/>
                  </a:pPr>
                  <a:r>
                    <a:rPr lang="en-GB" sz="813">
                      <a:solidFill>
                        <a:srgbClr val="000000"/>
                      </a:solidFill>
                      <a:latin typeface="MetaPlusLF"/>
                    </a:rPr>
                    <a:t>CMMT-ST</a:t>
                  </a:r>
                </a:p>
              </p:txBody>
            </p:sp>
          </p:grpSp>
          <p:sp>
            <p:nvSpPr>
              <p:cNvPr id="321" name="Rounded Rectangle 219">
                <a:extLst>
                  <a:ext uri="{FF2B5EF4-FFF2-40B4-BE49-F238E27FC236}">
                    <a16:creationId xmlns:a16="http://schemas.microsoft.com/office/drawing/2014/main" id="{1879D9A5-D71B-4B8E-AD3B-74A0ED65E482}"/>
                  </a:ext>
                </a:extLst>
              </p:cNvPr>
              <p:cNvSpPr/>
              <p:nvPr/>
            </p:nvSpPr>
            <p:spPr>
              <a:xfrm>
                <a:off x="8365839" y="5035630"/>
                <a:ext cx="717641" cy="33529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a:solidFill>
                      <a:srgbClr val="000000"/>
                    </a:solidFill>
                    <a:latin typeface="MetaPlusLF"/>
                  </a:rPr>
                  <a:t>EMMB </a:t>
                </a:r>
              </a:p>
            </p:txBody>
          </p:sp>
          <p:cxnSp>
            <p:nvCxnSpPr>
              <p:cNvPr id="322" name="Straight Connector 155">
                <a:extLst>
                  <a:ext uri="{FF2B5EF4-FFF2-40B4-BE49-F238E27FC236}">
                    <a16:creationId xmlns:a16="http://schemas.microsoft.com/office/drawing/2014/main" id="{24B047BC-B87B-4C7B-AA35-A8F72295D7CE}"/>
                  </a:ext>
                </a:extLst>
              </p:cNvPr>
              <p:cNvCxnSpPr>
                <a:cxnSpLocks/>
              </p:cNvCxnSpPr>
              <p:nvPr/>
            </p:nvCxnSpPr>
            <p:spPr>
              <a:xfrm>
                <a:off x="9132464" y="4689771"/>
                <a:ext cx="0" cy="6089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23" name="Rounded Rectangle 188">
                <a:extLst>
                  <a:ext uri="{FF2B5EF4-FFF2-40B4-BE49-F238E27FC236}">
                    <a16:creationId xmlns:a16="http://schemas.microsoft.com/office/drawing/2014/main" id="{B8D8510F-BFF8-46D8-92D6-A89BF0722333}"/>
                  </a:ext>
                </a:extLst>
              </p:cNvPr>
              <p:cNvSpPr/>
              <p:nvPr/>
            </p:nvSpPr>
            <p:spPr>
              <a:xfrm>
                <a:off x="1023095" y="5199158"/>
                <a:ext cx="823504" cy="274501"/>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I/O modules</a:t>
                </a:r>
              </a:p>
            </p:txBody>
          </p:sp>
          <p:pic>
            <p:nvPicPr>
              <p:cNvPr id="324" name="Bild 2" descr="Bild 4.png">
                <a:extLst>
                  <a:ext uri="{FF2B5EF4-FFF2-40B4-BE49-F238E27FC236}">
                    <a16:creationId xmlns:a16="http://schemas.microsoft.com/office/drawing/2014/main" id="{6BA3E2CD-186D-45D3-97CB-16BCDB7712BC}"/>
                  </a:ext>
                </a:extLst>
              </p:cNvPr>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8975" y="5768601"/>
                <a:ext cx="501723" cy="99540"/>
              </a:xfrm>
              <a:prstGeom prst="rect">
                <a:avLst/>
              </a:prstGeom>
              <a:solidFill>
                <a:schemeClr val="bg1"/>
              </a:solidFill>
              <a:ln w="9525">
                <a:noFill/>
                <a:miter lim="800000"/>
                <a:headEnd/>
                <a:tailEnd/>
              </a:ln>
            </p:spPr>
          </p:pic>
          <p:sp>
            <p:nvSpPr>
              <p:cNvPr id="325" name="Rounded Rectangle 162">
                <a:extLst>
                  <a:ext uri="{FF2B5EF4-FFF2-40B4-BE49-F238E27FC236}">
                    <a16:creationId xmlns:a16="http://schemas.microsoft.com/office/drawing/2014/main" id="{9ED5CFC1-96A4-4607-B56B-5A1E95B08E73}"/>
                  </a:ext>
                </a:extLst>
              </p:cNvPr>
              <p:cNvSpPr/>
              <p:nvPr/>
            </p:nvSpPr>
            <p:spPr>
              <a:xfrm>
                <a:off x="8439626" y="3124241"/>
                <a:ext cx="560771" cy="213997"/>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IoT GW</a:t>
                </a:r>
              </a:p>
            </p:txBody>
          </p:sp>
          <p:pic>
            <p:nvPicPr>
              <p:cNvPr id="326" name="Picture 18" descr="http://de.nanotec.com/fileadmin/_processed_/csm_Schrittmotor_ST2818_5c284c57e3.jpg">
                <a:extLst>
                  <a:ext uri="{FF2B5EF4-FFF2-40B4-BE49-F238E27FC236}">
                    <a16:creationId xmlns:a16="http://schemas.microsoft.com/office/drawing/2014/main" id="{CD3CC7E6-7DF5-480D-83DD-856394E949C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574114" y="5121859"/>
                <a:ext cx="459276" cy="332067"/>
              </a:xfrm>
              <a:prstGeom prst="rect">
                <a:avLst/>
              </a:prstGeom>
              <a:noFill/>
            </p:spPr>
          </p:pic>
          <p:sp>
            <p:nvSpPr>
              <p:cNvPr id="327" name="Textfeld 326">
                <a:extLst>
                  <a:ext uri="{FF2B5EF4-FFF2-40B4-BE49-F238E27FC236}">
                    <a16:creationId xmlns:a16="http://schemas.microsoft.com/office/drawing/2014/main" id="{EB61298A-3E0A-4057-86FF-3A52652741D4}"/>
                  </a:ext>
                </a:extLst>
              </p:cNvPr>
              <p:cNvSpPr txBox="1"/>
              <p:nvPr/>
            </p:nvSpPr>
            <p:spPr>
              <a:xfrm>
                <a:off x="1185305" y="2734521"/>
                <a:ext cx="707175" cy="249380"/>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929836" fontAlgn="base">
                  <a:spcBef>
                    <a:spcPct val="0"/>
                  </a:spcBef>
                  <a:spcAft>
                    <a:spcPct val="0"/>
                  </a:spcAft>
                  <a:defRPr/>
                </a:pPr>
                <a:r>
                  <a:rPr lang="en-GB" sz="1017">
                    <a:solidFill>
                      <a:srgbClr val="000000"/>
                    </a:solidFill>
                    <a:latin typeface="MetaPlusLF"/>
                  </a:rPr>
                  <a:t>Host- PLC</a:t>
                </a:r>
              </a:p>
            </p:txBody>
          </p:sp>
          <p:cxnSp>
            <p:nvCxnSpPr>
              <p:cNvPr id="328" name="Gerade Verbindung 100">
                <a:extLst>
                  <a:ext uri="{FF2B5EF4-FFF2-40B4-BE49-F238E27FC236}">
                    <a16:creationId xmlns:a16="http://schemas.microsoft.com/office/drawing/2014/main" id="{4731C45B-151C-44CB-A197-C32F2EE26179}"/>
                  </a:ext>
                </a:extLst>
              </p:cNvPr>
              <p:cNvCxnSpPr/>
              <p:nvPr/>
            </p:nvCxnSpPr>
            <p:spPr>
              <a:xfrm flipH="1">
                <a:off x="887459" y="3273296"/>
                <a:ext cx="612000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29" name="Straight Connector 118">
                <a:extLst>
                  <a:ext uri="{FF2B5EF4-FFF2-40B4-BE49-F238E27FC236}">
                    <a16:creationId xmlns:a16="http://schemas.microsoft.com/office/drawing/2014/main" id="{636550F7-9F80-4BF5-8AF5-4C68582C1177}"/>
                  </a:ext>
                </a:extLst>
              </p:cNvPr>
              <p:cNvCxnSpPr/>
              <p:nvPr/>
            </p:nvCxnSpPr>
            <p:spPr>
              <a:xfrm flipH="1">
                <a:off x="1092769" y="3057312"/>
                <a:ext cx="449" cy="360000"/>
              </a:xfrm>
              <a:prstGeom prst="line">
                <a:avLst/>
              </a:prstGeom>
              <a:ln/>
            </p:spPr>
            <p:style>
              <a:lnRef idx="1">
                <a:schemeClr val="accent4"/>
              </a:lnRef>
              <a:fillRef idx="0">
                <a:schemeClr val="accent4"/>
              </a:fillRef>
              <a:effectRef idx="0">
                <a:schemeClr val="accent4"/>
              </a:effectRef>
              <a:fontRef idx="minor">
                <a:schemeClr val="tx1"/>
              </a:fontRef>
            </p:style>
          </p:cxnSp>
          <p:pic>
            <p:nvPicPr>
              <p:cNvPr id="330" name="Picture 2" descr="http://t1.gstatic.com/images?q=tbn:ANd9GcTcb1qj034Ha1WjFL1t-JRStZ5WY8gaKxY3dV-Fe_HNDFuoMMyGfg">
                <a:extLst>
                  <a:ext uri="{FF2B5EF4-FFF2-40B4-BE49-F238E27FC236}">
                    <a16:creationId xmlns:a16="http://schemas.microsoft.com/office/drawing/2014/main" id="{CD3C5F22-A89F-48BD-BC1D-9E1A42CFC814}"/>
                  </a:ext>
                </a:extLst>
              </p:cNvPr>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858" y="3133236"/>
                <a:ext cx="500924" cy="500924"/>
              </a:xfrm>
              <a:prstGeom prst="rect">
                <a:avLst/>
              </a:prstGeom>
              <a:noFill/>
              <a:ln>
                <a:noFill/>
              </a:ln>
            </p:spPr>
          </p:pic>
          <p:cxnSp>
            <p:nvCxnSpPr>
              <p:cNvPr id="331" name="Gerade Verbindung 100">
                <a:extLst>
                  <a:ext uri="{FF2B5EF4-FFF2-40B4-BE49-F238E27FC236}">
                    <a16:creationId xmlns:a16="http://schemas.microsoft.com/office/drawing/2014/main" id="{B2C32C45-6E03-46D8-8A4C-310A4F9F4643}"/>
                  </a:ext>
                </a:extLst>
              </p:cNvPr>
              <p:cNvCxnSpPr>
                <a:cxnSpLocks/>
              </p:cNvCxnSpPr>
              <p:nvPr/>
            </p:nvCxnSpPr>
            <p:spPr>
              <a:xfrm rot="5400000" flipH="1">
                <a:off x="819570" y="3149150"/>
                <a:ext cx="25200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32" name="Gerade Verbindung 100">
                <a:extLst>
                  <a:ext uri="{FF2B5EF4-FFF2-40B4-BE49-F238E27FC236}">
                    <a16:creationId xmlns:a16="http://schemas.microsoft.com/office/drawing/2014/main" id="{F5B9F213-2653-4972-BF36-1C728E4E7223}"/>
                  </a:ext>
                </a:extLst>
              </p:cNvPr>
              <p:cNvCxnSpPr>
                <a:cxnSpLocks/>
              </p:cNvCxnSpPr>
              <p:nvPr/>
            </p:nvCxnSpPr>
            <p:spPr>
              <a:xfrm flipV="1">
                <a:off x="6243101" y="3265185"/>
                <a:ext cx="0" cy="33588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333" name="Picture 2">
                <a:extLst>
                  <a:ext uri="{FF2B5EF4-FFF2-40B4-BE49-F238E27FC236}">
                    <a16:creationId xmlns:a16="http://schemas.microsoft.com/office/drawing/2014/main" id="{EC14E83A-FF84-49E1-9A26-4006CEAA0C5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717144" y="2995928"/>
                <a:ext cx="525838" cy="228272"/>
              </a:xfrm>
              <a:prstGeom prst="rect">
                <a:avLst/>
              </a:prstGeom>
              <a:noFill/>
              <a:ln w="9525">
                <a:noFill/>
                <a:miter lim="800000"/>
                <a:headEnd/>
                <a:tailEnd/>
              </a:ln>
            </p:spPr>
          </p:pic>
          <p:pic>
            <p:nvPicPr>
              <p:cNvPr id="334" name="Picture 5">
                <a:extLst>
                  <a:ext uri="{FF2B5EF4-FFF2-40B4-BE49-F238E27FC236}">
                    <a16:creationId xmlns:a16="http://schemas.microsoft.com/office/drawing/2014/main" id="{407E85DC-992C-44BD-8237-0538BF24B323}"/>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428" y="2950668"/>
                <a:ext cx="690692" cy="248141"/>
              </a:xfrm>
              <a:prstGeom prst="rect">
                <a:avLst/>
              </a:prstGeom>
              <a:noFill/>
              <a:ln w="9525">
                <a:noFill/>
                <a:miter lim="800000"/>
                <a:headEnd/>
                <a:tailEnd/>
              </a:ln>
            </p:spPr>
          </p:pic>
          <p:sp>
            <p:nvSpPr>
              <p:cNvPr id="335" name="Rounded Rectangle 173">
                <a:extLst>
                  <a:ext uri="{FF2B5EF4-FFF2-40B4-BE49-F238E27FC236}">
                    <a16:creationId xmlns:a16="http://schemas.microsoft.com/office/drawing/2014/main" id="{C8EEA0AF-22CA-4095-A46F-8F2150E2BB84}"/>
                  </a:ext>
                </a:extLst>
              </p:cNvPr>
              <p:cNvSpPr/>
              <p:nvPr/>
            </p:nvSpPr>
            <p:spPr>
              <a:xfrm>
                <a:off x="2594304" y="6153238"/>
                <a:ext cx="839865" cy="294819"/>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Pneumatic Actuators</a:t>
                </a:r>
              </a:p>
            </p:txBody>
          </p:sp>
          <p:pic>
            <p:nvPicPr>
              <p:cNvPr id="336" name="Grafik 335">
                <a:extLst>
                  <a:ext uri="{FF2B5EF4-FFF2-40B4-BE49-F238E27FC236}">
                    <a16:creationId xmlns:a16="http://schemas.microsoft.com/office/drawing/2014/main" id="{8D542BF3-D138-4B04-9848-5CF31BF7E41C}"/>
                  </a:ext>
                </a:extLst>
              </p:cNvPr>
              <p:cNvPicPr>
                <a:picLocks noChangeAspect="1"/>
              </p:cNvPicPr>
              <p:nvPr/>
            </p:nvPicPr>
            <p:blipFill>
              <a:blip r:embed="rId16" cstate="email">
                <a:clrChange>
                  <a:clrFrom>
                    <a:srgbClr val="000000">
                      <a:alpha val="0"/>
                    </a:srgbClr>
                  </a:clrFrom>
                  <a:clrTo>
                    <a:srgbClr val="000000">
                      <a:alpha val="0"/>
                    </a:srgbClr>
                  </a:clrTo>
                </a:clrChange>
                <a:extLst>
                  <a:ext uri="{BEBA8EAE-BF5A-486C-A8C5-ECC9F3942E4B}">
                    <a14:imgProps xmlns:a14="http://schemas.microsoft.com/office/drawing/2010/main">
                      <a14:imgLayer r:embed="rId17">
                        <a14:imgEffect>
                          <a14:backgroundRemoval t="2966" b="92797" l="5994" r="90852">
                            <a14:foregroundMark x1="7571" y1="44068" x2="7571" y2="44068"/>
                            <a14:foregroundMark x1="6309" y1="72034" x2="6309" y2="72034"/>
                            <a14:foregroundMark x1="35331" y1="93644" x2="35331" y2="93644"/>
                            <a14:foregroundMark x1="90852" y1="41102" x2="90852" y2="41102"/>
                            <a14:foregroundMark x1="90852" y1="30932" x2="90852" y2="30932"/>
                            <a14:foregroundMark x1="61514" y1="8051" x2="61514" y2="8051"/>
                            <a14:foregroundMark x1="67508" y1="2966" x2="67508" y2="2966"/>
                          </a14:backgroundRemoval>
                        </a14:imgEffect>
                      </a14:imgLayer>
                    </a14:imgProps>
                  </a:ext>
                  <a:ext uri="{28A0092B-C50C-407E-A947-70E740481C1C}">
                    <a14:useLocalDpi xmlns:a14="http://schemas.microsoft.com/office/drawing/2010/main"/>
                  </a:ext>
                </a:extLst>
              </a:blip>
              <a:stretch>
                <a:fillRect/>
              </a:stretch>
            </p:blipFill>
            <p:spPr>
              <a:xfrm>
                <a:off x="3732417" y="5593327"/>
                <a:ext cx="420860" cy="288000"/>
              </a:xfrm>
              <a:prstGeom prst="rect">
                <a:avLst/>
              </a:prstGeom>
            </p:spPr>
          </p:pic>
          <p:pic>
            <p:nvPicPr>
              <p:cNvPr id="337" name="Grafik 336">
                <a:extLst>
                  <a:ext uri="{FF2B5EF4-FFF2-40B4-BE49-F238E27FC236}">
                    <a16:creationId xmlns:a16="http://schemas.microsoft.com/office/drawing/2014/main" id="{1B89DF5A-B010-46B2-8D42-4BA9B5A23B13}"/>
                  </a:ext>
                </a:extLst>
              </p:cNvPr>
              <p:cNvPicPr>
                <a:picLocks noChangeAspect="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03454" y="5170597"/>
                <a:ext cx="409687" cy="360000"/>
              </a:xfrm>
              <a:prstGeom prst="rect">
                <a:avLst/>
              </a:prstGeom>
            </p:spPr>
          </p:pic>
          <p:pic>
            <p:nvPicPr>
              <p:cNvPr id="338" name="Grafik 337">
                <a:extLst>
                  <a:ext uri="{FF2B5EF4-FFF2-40B4-BE49-F238E27FC236}">
                    <a16:creationId xmlns:a16="http://schemas.microsoft.com/office/drawing/2014/main" id="{4D73FC13-864F-4F8F-9DE3-6D324339E963}"/>
                  </a:ext>
                </a:extLst>
              </p:cNvPr>
              <p:cNvPicPr>
                <a:picLocks noChangeAspect="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3906" y="5944057"/>
                <a:ext cx="749050" cy="504000"/>
              </a:xfrm>
              <a:prstGeom prst="rect">
                <a:avLst/>
              </a:prstGeom>
            </p:spPr>
          </p:pic>
          <p:pic>
            <p:nvPicPr>
              <p:cNvPr id="339" name="Grafik 338">
                <a:extLst>
                  <a:ext uri="{FF2B5EF4-FFF2-40B4-BE49-F238E27FC236}">
                    <a16:creationId xmlns:a16="http://schemas.microsoft.com/office/drawing/2014/main" id="{D747E368-A6E4-44CF-B2AD-2F7062DD1BF4}"/>
                  </a:ext>
                </a:extLst>
              </p:cNvPr>
              <p:cNvPicPr>
                <a:picLocks noChangeAspect="1"/>
              </p:cNvPicPr>
              <p:nvPr/>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26870" y="4689771"/>
                <a:ext cx="615148" cy="396000"/>
              </a:xfrm>
              <a:prstGeom prst="rect">
                <a:avLst/>
              </a:prstGeom>
            </p:spPr>
          </p:pic>
          <p:sp>
            <p:nvSpPr>
              <p:cNvPr id="340" name="Textfeld 339">
                <a:extLst>
                  <a:ext uri="{FF2B5EF4-FFF2-40B4-BE49-F238E27FC236}">
                    <a16:creationId xmlns:a16="http://schemas.microsoft.com/office/drawing/2014/main" id="{2AD5B03F-1A0E-4E65-8349-80247A6E0D2E}"/>
                  </a:ext>
                </a:extLst>
              </p:cNvPr>
              <p:cNvSpPr txBox="1"/>
              <p:nvPr/>
            </p:nvSpPr>
            <p:spPr>
              <a:xfrm>
                <a:off x="3966104" y="4868612"/>
                <a:ext cx="443221"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DSNU</a:t>
                </a:r>
              </a:p>
            </p:txBody>
          </p:sp>
          <p:sp>
            <p:nvSpPr>
              <p:cNvPr id="341" name="Textfeld 340">
                <a:extLst>
                  <a:ext uri="{FF2B5EF4-FFF2-40B4-BE49-F238E27FC236}">
                    <a16:creationId xmlns:a16="http://schemas.microsoft.com/office/drawing/2014/main" id="{788E00E6-BBE8-4D25-8E48-D545C822DBF5}"/>
                  </a:ext>
                </a:extLst>
              </p:cNvPr>
              <p:cNvSpPr txBox="1"/>
              <p:nvPr/>
            </p:nvSpPr>
            <p:spPr>
              <a:xfrm>
                <a:off x="4019781" y="5346204"/>
                <a:ext cx="456058"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DPDM</a:t>
                </a:r>
              </a:p>
            </p:txBody>
          </p:sp>
          <p:sp>
            <p:nvSpPr>
              <p:cNvPr id="342" name="Textfeld 341">
                <a:extLst>
                  <a:ext uri="{FF2B5EF4-FFF2-40B4-BE49-F238E27FC236}">
                    <a16:creationId xmlns:a16="http://schemas.microsoft.com/office/drawing/2014/main" id="{2C7F8FFB-E343-48B6-8353-C7B9D198F2BE}"/>
                  </a:ext>
                </a:extLst>
              </p:cNvPr>
              <p:cNvSpPr txBox="1"/>
              <p:nvPr/>
            </p:nvSpPr>
            <p:spPr>
              <a:xfrm>
                <a:off x="4021760" y="5683069"/>
                <a:ext cx="427173"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DGST</a:t>
                </a:r>
              </a:p>
            </p:txBody>
          </p:sp>
          <p:sp>
            <p:nvSpPr>
              <p:cNvPr id="343" name="Textfeld 342">
                <a:extLst>
                  <a:ext uri="{FF2B5EF4-FFF2-40B4-BE49-F238E27FC236}">
                    <a16:creationId xmlns:a16="http://schemas.microsoft.com/office/drawing/2014/main" id="{93131209-C79D-4AAE-89BD-12EBDFB4498A}"/>
                  </a:ext>
                </a:extLst>
              </p:cNvPr>
              <p:cNvSpPr txBox="1"/>
              <p:nvPr/>
            </p:nvSpPr>
            <p:spPr>
              <a:xfrm>
                <a:off x="3983799" y="6187069"/>
                <a:ext cx="374217"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DGC</a:t>
                </a:r>
              </a:p>
            </p:txBody>
          </p:sp>
          <p:sp>
            <p:nvSpPr>
              <p:cNvPr id="344" name="Textfeld 343">
                <a:extLst>
                  <a:ext uri="{FF2B5EF4-FFF2-40B4-BE49-F238E27FC236}">
                    <a16:creationId xmlns:a16="http://schemas.microsoft.com/office/drawing/2014/main" id="{AF65D367-7FA4-4546-A148-423C4E2F6B02}"/>
                  </a:ext>
                </a:extLst>
              </p:cNvPr>
              <p:cNvSpPr txBox="1"/>
              <p:nvPr/>
            </p:nvSpPr>
            <p:spPr>
              <a:xfrm>
                <a:off x="7892494" y="5453926"/>
                <a:ext cx="406311"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ESBF</a:t>
                </a:r>
              </a:p>
            </p:txBody>
          </p:sp>
          <p:pic>
            <p:nvPicPr>
              <p:cNvPr id="345" name="Grafik 344">
                <a:extLst>
                  <a:ext uri="{FF2B5EF4-FFF2-40B4-BE49-F238E27FC236}">
                    <a16:creationId xmlns:a16="http://schemas.microsoft.com/office/drawing/2014/main" id="{DD3D3E15-11C7-4526-8040-71AB3A688579}"/>
                  </a:ext>
                </a:extLst>
              </p:cNvPr>
              <p:cNvPicPr>
                <a:picLocks noChangeAspect="1"/>
              </p:cNvPicPr>
              <p:nvPr/>
            </p:nvPicPr>
            <p:blipFill>
              <a:blip r:embed="rId2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62314" y="5003443"/>
                <a:ext cx="583310" cy="612000"/>
              </a:xfrm>
              <a:prstGeom prst="rect">
                <a:avLst/>
              </a:prstGeom>
            </p:spPr>
          </p:pic>
          <p:sp>
            <p:nvSpPr>
              <p:cNvPr id="346" name="Textfeld 345">
                <a:extLst>
                  <a:ext uri="{FF2B5EF4-FFF2-40B4-BE49-F238E27FC236}">
                    <a16:creationId xmlns:a16="http://schemas.microsoft.com/office/drawing/2014/main" id="{D467161D-C8AF-4980-9E9A-D22333406453}"/>
                  </a:ext>
                </a:extLst>
              </p:cNvPr>
              <p:cNvSpPr txBox="1"/>
              <p:nvPr/>
            </p:nvSpPr>
            <p:spPr>
              <a:xfrm>
                <a:off x="10029243" y="5444754"/>
                <a:ext cx="451243"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ERMO</a:t>
                </a:r>
              </a:p>
            </p:txBody>
          </p:sp>
          <p:pic>
            <p:nvPicPr>
              <p:cNvPr id="347" name="Grafik 346">
                <a:extLst>
                  <a:ext uri="{FF2B5EF4-FFF2-40B4-BE49-F238E27FC236}">
                    <a16:creationId xmlns:a16="http://schemas.microsoft.com/office/drawing/2014/main" id="{2FC8664C-24E7-43ED-A6CD-557FE70F2F2B}"/>
                  </a:ext>
                </a:extLst>
              </p:cNvPr>
              <p:cNvPicPr>
                <a:picLocks noChangeAspect="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18289" y="5657005"/>
                <a:ext cx="660251" cy="432000"/>
              </a:xfrm>
              <a:prstGeom prst="rect">
                <a:avLst/>
              </a:prstGeom>
            </p:spPr>
          </p:pic>
          <p:cxnSp>
            <p:nvCxnSpPr>
              <p:cNvPr id="348" name="Straight Connector 182">
                <a:extLst>
                  <a:ext uri="{FF2B5EF4-FFF2-40B4-BE49-F238E27FC236}">
                    <a16:creationId xmlns:a16="http://schemas.microsoft.com/office/drawing/2014/main" id="{D92A1E46-3F7D-4143-8AA6-86ECE9204F43}"/>
                  </a:ext>
                </a:extLst>
              </p:cNvPr>
              <p:cNvCxnSpPr/>
              <p:nvPr/>
            </p:nvCxnSpPr>
            <p:spPr>
              <a:xfrm>
                <a:off x="6085820" y="4058262"/>
                <a:ext cx="0" cy="540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155">
                <a:extLst>
                  <a:ext uri="{FF2B5EF4-FFF2-40B4-BE49-F238E27FC236}">
                    <a16:creationId xmlns:a16="http://schemas.microsoft.com/office/drawing/2014/main" id="{5E110610-A2F0-4F5D-AAC3-91A26D427AAC}"/>
                  </a:ext>
                </a:extLst>
              </p:cNvPr>
              <p:cNvCxnSpPr>
                <a:cxnSpLocks/>
              </p:cNvCxnSpPr>
              <p:nvPr/>
            </p:nvCxnSpPr>
            <p:spPr>
              <a:xfrm>
                <a:off x="6092555" y="4867530"/>
                <a:ext cx="0" cy="540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0" name="Textfeld 349">
                <a:extLst>
                  <a:ext uri="{FF2B5EF4-FFF2-40B4-BE49-F238E27FC236}">
                    <a16:creationId xmlns:a16="http://schemas.microsoft.com/office/drawing/2014/main" id="{C7794A06-62F2-4D8B-9914-D7E2C2F051A8}"/>
                  </a:ext>
                </a:extLst>
              </p:cNvPr>
              <p:cNvSpPr txBox="1"/>
              <p:nvPr/>
            </p:nvSpPr>
            <p:spPr>
              <a:xfrm>
                <a:off x="5323546" y="5847812"/>
                <a:ext cx="691950" cy="217855"/>
              </a:xfrm>
              <a:prstGeom prst="rect">
                <a:avLst/>
              </a:prstGeom>
              <a:noFill/>
            </p:spPr>
            <p:txBody>
              <a:bodyPr wrap="none" rtlCol="0">
                <a:spAutoFit/>
              </a:bodyPr>
              <a:lstStyle/>
              <a:p>
                <a:pPr defTabSz="929836" fontAlgn="base">
                  <a:spcBef>
                    <a:spcPct val="0"/>
                  </a:spcBef>
                  <a:spcAft>
                    <a:spcPct val="0"/>
                  </a:spcAft>
                  <a:defRPr/>
                </a:pPr>
                <a:r>
                  <a:rPr lang="de-DE" sz="813">
                    <a:solidFill>
                      <a:srgbClr val="000000"/>
                    </a:solidFill>
                    <a:latin typeface="MetaPlusLF"/>
                  </a:rPr>
                  <a:t>ELGC/EGSC</a:t>
                </a:r>
              </a:p>
            </p:txBody>
          </p:sp>
          <p:cxnSp>
            <p:nvCxnSpPr>
              <p:cNvPr id="351" name="Straight Connector 180">
                <a:extLst>
                  <a:ext uri="{FF2B5EF4-FFF2-40B4-BE49-F238E27FC236}">
                    <a16:creationId xmlns:a16="http://schemas.microsoft.com/office/drawing/2014/main" id="{9682EF08-5DB7-4D7C-A449-DCD547303B46}"/>
                  </a:ext>
                </a:extLst>
              </p:cNvPr>
              <p:cNvCxnSpPr/>
              <p:nvPr/>
            </p:nvCxnSpPr>
            <p:spPr>
              <a:xfrm>
                <a:off x="5576928" y="4041633"/>
                <a:ext cx="0" cy="61200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155">
                <a:extLst>
                  <a:ext uri="{FF2B5EF4-FFF2-40B4-BE49-F238E27FC236}">
                    <a16:creationId xmlns:a16="http://schemas.microsoft.com/office/drawing/2014/main" id="{D47F6D1B-12C1-4F26-8CD8-EB85905CB5D8}"/>
                  </a:ext>
                </a:extLst>
              </p:cNvPr>
              <p:cNvCxnSpPr>
                <a:cxnSpLocks/>
              </p:cNvCxnSpPr>
              <p:nvPr/>
            </p:nvCxnSpPr>
            <p:spPr>
              <a:xfrm flipH="1">
                <a:off x="5039235" y="4591928"/>
                <a:ext cx="3729" cy="147398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3" name="Gruppieren 352">
                <a:extLst>
                  <a:ext uri="{FF2B5EF4-FFF2-40B4-BE49-F238E27FC236}">
                    <a16:creationId xmlns:a16="http://schemas.microsoft.com/office/drawing/2014/main" id="{02DF1907-CA0F-4E9A-BCF0-7D7496EDEA15}"/>
                  </a:ext>
                </a:extLst>
              </p:cNvPr>
              <p:cNvGrpSpPr/>
              <p:nvPr/>
            </p:nvGrpSpPr>
            <p:grpSpPr>
              <a:xfrm>
                <a:off x="5858768" y="5465423"/>
                <a:ext cx="1740034" cy="1023271"/>
                <a:chOff x="4619259" y="5397870"/>
                <a:chExt cx="1740034" cy="1023271"/>
              </a:xfrm>
            </p:grpSpPr>
            <p:sp>
              <p:nvSpPr>
                <p:cNvPr id="384" name="Rounded Rectangle 136">
                  <a:extLst>
                    <a:ext uri="{FF2B5EF4-FFF2-40B4-BE49-F238E27FC236}">
                      <a16:creationId xmlns:a16="http://schemas.microsoft.com/office/drawing/2014/main" id="{CF2DE855-5157-45D5-AE65-C6DA426E3C48}"/>
                    </a:ext>
                  </a:extLst>
                </p:cNvPr>
                <p:cNvSpPr/>
                <p:nvPr/>
              </p:nvSpPr>
              <p:spPr>
                <a:xfrm>
                  <a:off x="4619259" y="6093241"/>
                  <a:ext cx="1740034" cy="327900"/>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Standard solutions: Servo press kit &amp; Handing systems</a:t>
                  </a:r>
                </a:p>
              </p:txBody>
            </p:sp>
            <p:pic>
              <p:nvPicPr>
                <p:cNvPr id="385" name="Grafik 384">
                  <a:extLst>
                    <a:ext uri="{FF2B5EF4-FFF2-40B4-BE49-F238E27FC236}">
                      <a16:creationId xmlns:a16="http://schemas.microsoft.com/office/drawing/2014/main" id="{1CFAD986-3A7D-4162-BD5C-B2483DACA507}"/>
                    </a:ext>
                  </a:extLst>
                </p:cNvPr>
                <p:cNvPicPr>
                  <a:picLocks noChangeAspect="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5846" y="5397870"/>
                  <a:ext cx="1090531" cy="564435"/>
                </a:xfrm>
                <a:prstGeom prst="rect">
                  <a:avLst/>
                </a:prstGeom>
              </p:spPr>
            </p:pic>
            <p:sp>
              <p:nvSpPr>
                <p:cNvPr id="386" name="Textfeld 385">
                  <a:extLst>
                    <a:ext uri="{FF2B5EF4-FFF2-40B4-BE49-F238E27FC236}">
                      <a16:creationId xmlns:a16="http://schemas.microsoft.com/office/drawing/2014/main" id="{2860AF8C-D95F-465C-A356-81659BCE1E65}"/>
                    </a:ext>
                  </a:extLst>
                </p:cNvPr>
                <p:cNvSpPr txBox="1"/>
                <p:nvPr/>
              </p:nvSpPr>
              <p:spPr>
                <a:xfrm>
                  <a:off x="4805957" y="5851187"/>
                  <a:ext cx="399892" cy="217855"/>
                </a:xfrm>
                <a:prstGeom prst="rect">
                  <a:avLst/>
                </a:prstGeom>
                <a:noFill/>
              </p:spPr>
              <p:txBody>
                <a:bodyPr wrap="none" rtlCol="0">
                  <a:spAutoFit/>
                </a:bodyPr>
                <a:lstStyle/>
                <a:p>
                  <a:pPr defTabSz="929836" fontAlgn="base">
                    <a:spcBef>
                      <a:spcPct val="0"/>
                    </a:spcBef>
                    <a:spcAft>
                      <a:spcPct val="0"/>
                    </a:spcAft>
                    <a:defRPr/>
                  </a:pPr>
                  <a:r>
                    <a:rPr lang="de-DE" sz="813" err="1">
                      <a:solidFill>
                        <a:srgbClr val="000000"/>
                      </a:solidFill>
                      <a:latin typeface="MetaPlusLF"/>
                    </a:rPr>
                    <a:t>YXCx</a:t>
                  </a:r>
                  <a:endParaRPr lang="de-DE" sz="813">
                    <a:solidFill>
                      <a:srgbClr val="000000"/>
                    </a:solidFill>
                    <a:latin typeface="MetaPlusLF"/>
                  </a:endParaRPr>
                </a:p>
              </p:txBody>
            </p:sp>
          </p:grpSp>
          <p:cxnSp>
            <p:nvCxnSpPr>
              <p:cNvPr id="354" name="Straight Connector 155">
                <a:extLst>
                  <a:ext uri="{FF2B5EF4-FFF2-40B4-BE49-F238E27FC236}">
                    <a16:creationId xmlns:a16="http://schemas.microsoft.com/office/drawing/2014/main" id="{5294BFF8-6F0A-4BE6-AEE1-DDB1C7CFEDFF}"/>
                  </a:ext>
                </a:extLst>
              </p:cNvPr>
              <p:cNvCxnSpPr>
                <a:cxnSpLocks/>
              </p:cNvCxnSpPr>
              <p:nvPr/>
            </p:nvCxnSpPr>
            <p:spPr>
              <a:xfrm>
                <a:off x="5593894" y="4831602"/>
                <a:ext cx="0" cy="53931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5" name="Rounded Rectangle 200">
                <a:extLst>
                  <a:ext uri="{FF2B5EF4-FFF2-40B4-BE49-F238E27FC236}">
                    <a16:creationId xmlns:a16="http://schemas.microsoft.com/office/drawing/2014/main" id="{E25F7D97-8DD7-4135-8835-D90A08940BF0}"/>
                  </a:ext>
                </a:extLst>
              </p:cNvPr>
              <p:cNvSpPr/>
              <p:nvPr/>
            </p:nvSpPr>
            <p:spPr>
              <a:xfrm>
                <a:off x="6776458" y="4141634"/>
                <a:ext cx="953367" cy="378648"/>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a:solidFill>
                      <a:srgbClr val="000000"/>
                    </a:solidFill>
                    <a:latin typeface="MetaPlusLF"/>
                  </a:rPr>
                  <a:t>CMMT/EMCA</a:t>
                </a:r>
              </a:p>
            </p:txBody>
          </p:sp>
          <p:sp>
            <p:nvSpPr>
              <p:cNvPr id="356" name="Rounded Rectangle 219">
                <a:extLst>
                  <a:ext uri="{FF2B5EF4-FFF2-40B4-BE49-F238E27FC236}">
                    <a16:creationId xmlns:a16="http://schemas.microsoft.com/office/drawing/2014/main" id="{E9E5E141-641F-447E-A2BA-802CA4ED5C8A}"/>
                  </a:ext>
                </a:extLst>
              </p:cNvPr>
              <p:cNvSpPr/>
              <p:nvPr/>
            </p:nvSpPr>
            <p:spPr>
              <a:xfrm>
                <a:off x="6480932" y="5220484"/>
                <a:ext cx="590174" cy="201664"/>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Motors</a:t>
                </a:r>
              </a:p>
            </p:txBody>
          </p:sp>
          <p:pic>
            <p:nvPicPr>
              <p:cNvPr id="357" name="Picture 1" descr="E:\penny\CRM\市场开发\占占-电机图片\SME80-.jpg">
                <a:extLst>
                  <a:ext uri="{FF2B5EF4-FFF2-40B4-BE49-F238E27FC236}">
                    <a16:creationId xmlns:a16="http://schemas.microsoft.com/office/drawing/2014/main" id="{4403178E-1EC8-4111-8A72-53DF2091AD70}"/>
                  </a:ext>
                </a:extLst>
              </p:cNvPr>
              <p:cNvPicPr>
                <a:picLocks noChangeAspect="1" noChangeArrowheads="1"/>
              </p:cNvPicPr>
              <p:nvPr/>
            </p:nvPicPr>
            <p:blipFill>
              <a:blip r:embed="rId2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08990" y="5075216"/>
                <a:ext cx="480948" cy="450717"/>
              </a:xfrm>
              <a:prstGeom prst="rect">
                <a:avLst/>
              </a:prstGeom>
              <a:noFill/>
              <a:ln w="9525">
                <a:noFill/>
                <a:miter lim="800000"/>
                <a:headEnd/>
                <a:tailEnd/>
              </a:ln>
            </p:spPr>
          </p:pic>
          <p:sp>
            <p:nvSpPr>
              <p:cNvPr id="358" name="Rounded Rectangle 200">
                <a:extLst>
                  <a:ext uri="{FF2B5EF4-FFF2-40B4-BE49-F238E27FC236}">
                    <a16:creationId xmlns:a16="http://schemas.microsoft.com/office/drawing/2014/main" id="{B8709BA5-35A8-4CE2-9A92-0B2674D448B7}"/>
                  </a:ext>
                </a:extLst>
              </p:cNvPr>
              <p:cNvSpPr/>
              <p:nvPr/>
            </p:nvSpPr>
            <p:spPr>
              <a:xfrm>
                <a:off x="9011415" y="4059072"/>
                <a:ext cx="588293" cy="313998"/>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29836" fontAlgn="base">
                  <a:spcBef>
                    <a:spcPct val="0"/>
                  </a:spcBef>
                  <a:spcAft>
                    <a:spcPct val="0"/>
                  </a:spcAft>
                  <a:defRPr/>
                </a:pPr>
                <a:r>
                  <a:rPr lang="en-GB" sz="813">
                    <a:solidFill>
                      <a:srgbClr val="000000"/>
                    </a:solidFill>
                    <a:latin typeface="MetaPlusLF"/>
                  </a:rPr>
                  <a:t>CMMT</a:t>
                </a:r>
              </a:p>
            </p:txBody>
          </p:sp>
          <p:sp>
            <p:nvSpPr>
              <p:cNvPr id="359" name="Rounded Rectangle 136">
                <a:extLst>
                  <a:ext uri="{FF2B5EF4-FFF2-40B4-BE49-F238E27FC236}">
                    <a16:creationId xmlns:a16="http://schemas.microsoft.com/office/drawing/2014/main" id="{4BD37985-378D-40FB-BBA0-C13879EA8D84}"/>
                  </a:ext>
                </a:extLst>
              </p:cNvPr>
              <p:cNvSpPr/>
              <p:nvPr/>
            </p:nvSpPr>
            <p:spPr>
              <a:xfrm>
                <a:off x="10029243" y="4041748"/>
                <a:ext cx="784734" cy="337902"/>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a:solidFill>
                      <a:srgbClr val="000000"/>
                    </a:solidFill>
                    <a:latin typeface="MetaPlusLF"/>
                  </a:rPr>
                  <a:t>CMMT-ST</a:t>
                </a:r>
              </a:p>
            </p:txBody>
          </p:sp>
          <p:pic>
            <p:nvPicPr>
              <p:cNvPr id="360" name="Grafik 359">
                <a:extLst>
                  <a:ext uri="{FF2B5EF4-FFF2-40B4-BE49-F238E27FC236}">
                    <a16:creationId xmlns:a16="http://schemas.microsoft.com/office/drawing/2014/main" id="{ACFF3142-28C6-45B6-B986-9B62E5C3D80F}"/>
                  </a:ext>
                </a:extLst>
              </p:cNvPr>
              <p:cNvPicPr>
                <a:picLocks noChangeAspect="1"/>
              </p:cNvPicPr>
              <p:nvPr/>
            </p:nvPicPr>
            <p:blipFill>
              <a:blip r:embed="rId2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560" y="3985588"/>
                <a:ext cx="816454" cy="251863"/>
              </a:xfrm>
              <a:prstGeom prst="rect">
                <a:avLst/>
              </a:prstGeom>
            </p:spPr>
          </p:pic>
          <p:pic>
            <p:nvPicPr>
              <p:cNvPr id="361" name="Picture 2">
                <a:extLst>
                  <a:ext uri="{FF2B5EF4-FFF2-40B4-BE49-F238E27FC236}">
                    <a16:creationId xmlns:a16="http://schemas.microsoft.com/office/drawing/2014/main" id="{38143CED-F0A1-4395-A0A6-5F4E6A9542A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7353" y="4263278"/>
                <a:ext cx="525838" cy="228272"/>
              </a:xfrm>
              <a:prstGeom prst="rect">
                <a:avLst/>
              </a:prstGeom>
              <a:noFill/>
              <a:ln w="9525">
                <a:noFill/>
                <a:miter lim="800000"/>
                <a:headEnd/>
                <a:tailEnd/>
              </a:ln>
            </p:spPr>
          </p:pic>
          <p:pic>
            <p:nvPicPr>
              <p:cNvPr id="362" name="Grafik 361">
                <a:extLst>
                  <a:ext uri="{FF2B5EF4-FFF2-40B4-BE49-F238E27FC236}">
                    <a16:creationId xmlns:a16="http://schemas.microsoft.com/office/drawing/2014/main" id="{510DFF44-4D63-41F4-827E-6BFB87072BAF}"/>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77965" y="4233961"/>
                <a:ext cx="583552" cy="274753"/>
              </a:xfrm>
              <a:prstGeom prst="rect">
                <a:avLst/>
              </a:prstGeom>
            </p:spPr>
          </p:pic>
          <p:pic>
            <p:nvPicPr>
              <p:cNvPr id="363" name="Picture 5">
                <a:extLst>
                  <a:ext uri="{FF2B5EF4-FFF2-40B4-BE49-F238E27FC236}">
                    <a16:creationId xmlns:a16="http://schemas.microsoft.com/office/drawing/2014/main" id="{5811334D-C572-4467-B15A-EC9DC0688A9A}"/>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82823" y="3976329"/>
                <a:ext cx="690692" cy="248141"/>
              </a:xfrm>
              <a:prstGeom prst="rect">
                <a:avLst/>
              </a:prstGeom>
              <a:noFill/>
              <a:ln w="9525">
                <a:noFill/>
                <a:miter lim="800000"/>
                <a:headEnd/>
                <a:tailEnd/>
              </a:ln>
            </p:spPr>
          </p:pic>
          <p:pic>
            <p:nvPicPr>
              <p:cNvPr id="364" name="Grafik 363">
                <a:extLst>
                  <a:ext uri="{FF2B5EF4-FFF2-40B4-BE49-F238E27FC236}">
                    <a16:creationId xmlns:a16="http://schemas.microsoft.com/office/drawing/2014/main" id="{9E3F1772-797C-488B-BEA1-A6CEB155AA39}"/>
                  </a:ext>
                </a:extLst>
              </p:cNvPr>
              <p:cNvPicPr>
                <a:picLocks noChangeAspect="1"/>
              </p:cNvPicPr>
              <p:nvPr/>
            </p:nvPicPr>
            <p:blipFill>
              <a:blip r:embed="rId27" cstate="email">
                <a:clrChange>
                  <a:clrFrom>
                    <a:srgbClr val="FFFFFF"/>
                  </a:clrFrom>
                  <a:clrTo>
                    <a:srgbClr val="FFFFFF">
                      <a:alpha val="0"/>
                    </a:srgbClr>
                  </a:clrTo>
                </a:clrChange>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tretch>
                <a:fillRect/>
              </a:stretch>
            </p:blipFill>
            <p:spPr>
              <a:xfrm>
                <a:off x="367093" y="2709676"/>
                <a:ext cx="776992" cy="427805"/>
              </a:xfrm>
              <a:prstGeom prst="rect">
                <a:avLst/>
              </a:prstGeom>
            </p:spPr>
          </p:pic>
          <p:pic>
            <p:nvPicPr>
              <p:cNvPr id="365" name="Grafik 364">
                <a:extLst>
                  <a:ext uri="{FF2B5EF4-FFF2-40B4-BE49-F238E27FC236}">
                    <a16:creationId xmlns:a16="http://schemas.microsoft.com/office/drawing/2014/main" id="{11480214-1F3B-4D1F-A941-9F8FFBBBBC45}"/>
                  </a:ext>
                </a:extLst>
              </p:cNvPr>
              <p:cNvPicPr>
                <a:picLocks noChangeAspect="1"/>
              </p:cNvPicPr>
              <p:nvPr/>
            </p:nvPicPr>
            <p:blipFill>
              <a:blip r:embed="rId2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7642" y="3072365"/>
                <a:ext cx="563904" cy="173955"/>
              </a:xfrm>
              <a:prstGeom prst="rect">
                <a:avLst/>
              </a:prstGeom>
            </p:spPr>
          </p:pic>
          <p:pic>
            <p:nvPicPr>
              <p:cNvPr id="366" name="Grafik 365">
                <a:extLst>
                  <a:ext uri="{FF2B5EF4-FFF2-40B4-BE49-F238E27FC236}">
                    <a16:creationId xmlns:a16="http://schemas.microsoft.com/office/drawing/2014/main" id="{CCA6D5C0-3D91-4EAE-AA5D-1C4F3CF59A54}"/>
                  </a:ext>
                </a:extLst>
              </p:cNvPr>
              <p:cNvPicPr>
                <a:picLocks noChangeAspect="1"/>
              </p:cNvPicPr>
              <p:nvPr/>
            </p:nvPicPr>
            <p:blipFill>
              <a:blip r:embed="rId3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62528" y="2680496"/>
                <a:ext cx="376870" cy="551569"/>
              </a:xfrm>
              <a:prstGeom prst="rect">
                <a:avLst/>
              </a:prstGeom>
            </p:spPr>
          </p:pic>
          <p:grpSp>
            <p:nvGrpSpPr>
              <p:cNvPr id="367" name="Gruppieren 366">
                <a:extLst>
                  <a:ext uri="{FF2B5EF4-FFF2-40B4-BE49-F238E27FC236}">
                    <a16:creationId xmlns:a16="http://schemas.microsoft.com/office/drawing/2014/main" id="{675EEC14-96C8-45E0-BFC8-D948866E309B}"/>
                  </a:ext>
                </a:extLst>
              </p:cNvPr>
              <p:cNvGrpSpPr/>
              <p:nvPr/>
            </p:nvGrpSpPr>
            <p:grpSpPr>
              <a:xfrm>
                <a:off x="7309340" y="2554385"/>
                <a:ext cx="826043" cy="703427"/>
                <a:chOff x="7309340" y="1893920"/>
                <a:chExt cx="826043" cy="703427"/>
              </a:xfrm>
            </p:grpSpPr>
            <p:pic>
              <p:nvPicPr>
                <p:cNvPr id="382" name="Grafik 381">
                  <a:extLst>
                    <a:ext uri="{FF2B5EF4-FFF2-40B4-BE49-F238E27FC236}">
                      <a16:creationId xmlns:a16="http://schemas.microsoft.com/office/drawing/2014/main" id="{B34F64AE-A8D4-4DDB-BC5F-8316D250BCCC}"/>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7309340" y="1893920"/>
                  <a:ext cx="826043" cy="703427"/>
                </a:xfrm>
                <a:prstGeom prst="rect">
                  <a:avLst/>
                </a:prstGeom>
              </p:spPr>
            </p:pic>
            <p:pic>
              <p:nvPicPr>
                <p:cNvPr id="383" name="Grafik 382">
                  <a:extLst>
                    <a:ext uri="{FF2B5EF4-FFF2-40B4-BE49-F238E27FC236}">
                      <a16:creationId xmlns:a16="http://schemas.microsoft.com/office/drawing/2014/main" id="{E413F4B2-C037-4ED2-AD77-8B26B9A07363}"/>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7598802" y="2018358"/>
                  <a:ext cx="259325" cy="259325"/>
                </a:xfrm>
                <a:prstGeom prst="round2DiagRect">
                  <a:avLst>
                    <a:gd name="adj1" fmla="val 16667"/>
                    <a:gd name="adj2" fmla="val 0"/>
                  </a:avLst>
                </a:prstGeom>
                <a:ln/>
              </p:spPr>
              <p:style>
                <a:lnRef idx="1">
                  <a:schemeClr val="accent3"/>
                </a:lnRef>
                <a:fillRef idx="2">
                  <a:schemeClr val="accent3"/>
                </a:fillRef>
                <a:effectRef idx="1">
                  <a:schemeClr val="accent3"/>
                </a:effectRef>
                <a:fontRef idx="minor">
                  <a:schemeClr val="dk1"/>
                </a:fontRef>
              </p:style>
            </p:pic>
          </p:grpSp>
          <p:pic>
            <p:nvPicPr>
              <p:cNvPr id="368" name="Grafik 367">
                <a:extLst>
                  <a:ext uri="{FF2B5EF4-FFF2-40B4-BE49-F238E27FC236}">
                    <a16:creationId xmlns:a16="http://schemas.microsoft.com/office/drawing/2014/main" id="{56908E89-CAAA-4DDF-84D2-49307F90B6E1}"/>
                  </a:ext>
                </a:extLst>
              </p:cNvPr>
              <p:cNvPicPr>
                <a:picLocks noChangeAspect="1"/>
              </p:cNvPicPr>
              <p:nvPr/>
            </p:nvPicPr>
            <p:blipFill>
              <a:blip r:embed="rId3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919489" y="2706634"/>
                <a:ext cx="537581" cy="446293"/>
              </a:xfrm>
              <a:prstGeom prst="rect">
                <a:avLst/>
              </a:prstGeom>
            </p:spPr>
          </p:pic>
          <p:pic>
            <p:nvPicPr>
              <p:cNvPr id="369" name="Grafik 368">
                <a:extLst>
                  <a:ext uri="{FF2B5EF4-FFF2-40B4-BE49-F238E27FC236}">
                    <a16:creationId xmlns:a16="http://schemas.microsoft.com/office/drawing/2014/main" id="{110F0D7C-D7AC-4D21-B8FE-0F196B8EA62F}"/>
                  </a:ext>
                </a:extLst>
              </p:cNvPr>
              <p:cNvPicPr>
                <a:picLocks noChangeAspect="1"/>
              </p:cNvPicPr>
              <p:nvPr/>
            </p:nvPicPr>
            <p:blipFill>
              <a:blip r:embed="rId3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3050" y="4584766"/>
                <a:ext cx="718790" cy="681974"/>
              </a:xfrm>
              <a:prstGeom prst="rect">
                <a:avLst/>
              </a:prstGeom>
            </p:spPr>
          </p:pic>
          <p:pic>
            <p:nvPicPr>
              <p:cNvPr id="370" name="Grafik 369">
                <a:extLst>
                  <a:ext uri="{FF2B5EF4-FFF2-40B4-BE49-F238E27FC236}">
                    <a16:creationId xmlns:a16="http://schemas.microsoft.com/office/drawing/2014/main" id="{60CCB012-0C66-4245-BA27-FA769B69B8F0}"/>
                  </a:ext>
                </a:extLst>
              </p:cNvPr>
              <p:cNvPicPr>
                <a:picLocks noChangeAspect="1"/>
              </p:cNvPicPr>
              <p:nvPr/>
            </p:nvPicPr>
            <p:blipFill>
              <a:blip r:embed="rId3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8567" y="3422292"/>
                <a:ext cx="569984" cy="540790"/>
              </a:xfrm>
              <a:prstGeom prst="rect">
                <a:avLst/>
              </a:prstGeom>
            </p:spPr>
          </p:pic>
          <p:cxnSp>
            <p:nvCxnSpPr>
              <p:cNvPr id="371" name="Straight Connector 44">
                <a:extLst>
                  <a:ext uri="{FF2B5EF4-FFF2-40B4-BE49-F238E27FC236}">
                    <a16:creationId xmlns:a16="http://schemas.microsoft.com/office/drawing/2014/main" id="{4F456C18-FF62-45D2-AC9A-A9EB9D39FADB}"/>
                  </a:ext>
                </a:extLst>
              </p:cNvPr>
              <p:cNvCxnSpPr>
                <a:cxnSpLocks/>
              </p:cNvCxnSpPr>
              <p:nvPr/>
            </p:nvCxnSpPr>
            <p:spPr>
              <a:xfrm>
                <a:off x="3129124" y="4671356"/>
                <a:ext cx="85795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44">
                <a:extLst>
                  <a:ext uri="{FF2B5EF4-FFF2-40B4-BE49-F238E27FC236}">
                    <a16:creationId xmlns:a16="http://schemas.microsoft.com/office/drawing/2014/main" id="{EC4B3751-275B-4A68-9CC4-4FB3CA45F4F5}"/>
                  </a:ext>
                </a:extLst>
              </p:cNvPr>
              <p:cNvCxnSpPr>
                <a:cxnSpLocks/>
              </p:cNvCxnSpPr>
              <p:nvPr/>
            </p:nvCxnSpPr>
            <p:spPr>
              <a:xfrm>
                <a:off x="3076138" y="4712544"/>
                <a:ext cx="82032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73" name="Grafik 372">
                <a:extLst>
                  <a:ext uri="{FF2B5EF4-FFF2-40B4-BE49-F238E27FC236}">
                    <a16:creationId xmlns:a16="http://schemas.microsoft.com/office/drawing/2014/main" id="{202A578F-4AE3-4ED5-A8FF-D1CB6C42C557}"/>
                  </a:ext>
                </a:extLst>
              </p:cNvPr>
              <p:cNvPicPr>
                <a:picLocks noChangeAspect="1"/>
              </p:cNvPicPr>
              <p:nvPr/>
            </p:nvPicPr>
            <p:blipFill>
              <a:blip r:embed="rId3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90245" y="5589019"/>
                <a:ext cx="770475" cy="596201"/>
              </a:xfrm>
              <a:prstGeom prst="rect">
                <a:avLst/>
              </a:prstGeom>
            </p:spPr>
          </p:pic>
          <p:sp>
            <p:nvSpPr>
              <p:cNvPr id="374" name="Rechteck 373">
                <a:extLst>
                  <a:ext uri="{FF2B5EF4-FFF2-40B4-BE49-F238E27FC236}">
                    <a16:creationId xmlns:a16="http://schemas.microsoft.com/office/drawing/2014/main" id="{05C47191-D522-4030-BBF6-D055BAF2663C}"/>
                  </a:ext>
                </a:extLst>
              </p:cNvPr>
              <p:cNvSpPr/>
              <p:nvPr/>
            </p:nvSpPr>
            <p:spPr>
              <a:xfrm>
                <a:off x="963332" y="5544565"/>
                <a:ext cx="473709" cy="233517"/>
              </a:xfrm>
              <a:prstGeom prst="rect">
                <a:avLst/>
              </a:prstGeom>
            </p:spPr>
            <p:txBody>
              <a:bodyPr wrap="none">
                <a:spAutoFit/>
              </a:bodyPr>
              <a:lstStyle/>
              <a:p>
                <a:pPr defTabSz="929836" fontAlgn="base">
                  <a:spcBef>
                    <a:spcPct val="0"/>
                  </a:spcBef>
                  <a:spcAft>
                    <a:spcPct val="0"/>
                  </a:spcAft>
                  <a:defRPr/>
                </a:pPr>
                <a:r>
                  <a:rPr lang="en-GB" sz="915">
                    <a:solidFill>
                      <a:srgbClr val="000000"/>
                    </a:solidFill>
                    <a:latin typeface="MetaPlusLF" charset="0"/>
                  </a:rPr>
                  <a:t>CPX-E</a:t>
                </a:r>
              </a:p>
            </p:txBody>
          </p:sp>
          <p:sp>
            <p:nvSpPr>
              <p:cNvPr id="375" name="Rounded Rectangle 219">
                <a:extLst>
                  <a:ext uri="{FF2B5EF4-FFF2-40B4-BE49-F238E27FC236}">
                    <a16:creationId xmlns:a16="http://schemas.microsoft.com/office/drawing/2014/main" id="{0986B72D-6526-4AD3-A0CA-5EBB1401D14A}"/>
                  </a:ext>
                </a:extLst>
              </p:cNvPr>
              <p:cNvSpPr/>
              <p:nvPr/>
            </p:nvSpPr>
            <p:spPr>
              <a:xfrm>
                <a:off x="5535953" y="5384942"/>
                <a:ext cx="824856" cy="33529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a:solidFill>
                      <a:srgbClr val="000000"/>
                    </a:solidFill>
                    <a:latin typeface="MetaPlusLF"/>
                  </a:rPr>
                  <a:t>EMMT/S/E </a:t>
                </a:r>
              </a:p>
            </p:txBody>
          </p:sp>
          <p:sp>
            <p:nvSpPr>
              <p:cNvPr id="376" name="Rounded Rectangle 200">
                <a:extLst>
                  <a:ext uri="{FF2B5EF4-FFF2-40B4-BE49-F238E27FC236}">
                    <a16:creationId xmlns:a16="http://schemas.microsoft.com/office/drawing/2014/main" id="{FC7BE647-535D-46E0-9D3A-38C12089E28A}"/>
                  </a:ext>
                </a:extLst>
              </p:cNvPr>
              <p:cNvSpPr/>
              <p:nvPr/>
            </p:nvSpPr>
            <p:spPr>
              <a:xfrm>
                <a:off x="5866415" y="4093069"/>
                <a:ext cx="861273" cy="203494"/>
              </a:xfrm>
              <a:prstGeom prst="round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Servo Drives</a:t>
                </a:r>
              </a:p>
            </p:txBody>
          </p:sp>
          <p:cxnSp>
            <p:nvCxnSpPr>
              <p:cNvPr id="377" name="Straight Connector 155">
                <a:extLst>
                  <a:ext uri="{FF2B5EF4-FFF2-40B4-BE49-F238E27FC236}">
                    <a16:creationId xmlns:a16="http://schemas.microsoft.com/office/drawing/2014/main" id="{0F0AC24B-F95E-4C30-829E-6E650BECCE1F}"/>
                  </a:ext>
                </a:extLst>
              </p:cNvPr>
              <p:cNvCxnSpPr/>
              <p:nvPr/>
            </p:nvCxnSpPr>
            <p:spPr>
              <a:xfrm>
                <a:off x="10029243" y="4900939"/>
                <a:ext cx="0" cy="288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78" name="Rounded Rectangle 151">
                <a:extLst>
                  <a:ext uri="{FF2B5EF4-FFF2-40B4-BE49-F238E27FC236}">
                    <a16:creationId xmlns:a16="http://schemas.microsoft.com/office/drawing/2014/main" id="{56C0E6AE-3F0D-4F17-B714-E9ED08226D5C}"/>
                  </a:ext>
                </a:extLst>
              </p:cNvPr>
              <p:cNvSpPr/>
              <p:nvPr/>
            </p:nvSpPr>
            <p:spPr>
              <a:xfrm>
                <a:off x="6787978" y="3671389"/>
                <a:ext cx="391643" cy="217966"/>
              </a:xfrm>
              <a:prstGeom prst="round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29836" fontAlgn="base">
                  <a:spcBef>
                    <a:spcPct val="0"/>
                  </a:spcBef>
                  <a:spcAft>
                    <a:spcPct val="0"/>
                  </a:spcAft>
                  <a:defRPr/>
                </a:pPr>
                <a:r>
                  <a:rPr lang="en-GB" sz="915">
                    <a:solidFill>
                      <a:srgbClr val="000000"/>
                    </a:solidFill>
                    <a:latin typeface="MetaPlusLF"/>
                  </a:rPr>
                  <a:t>PLC </a:t>
                </a:r>
              </a:p>
            </p:txBody>
          </p:sp>
          <p:sp>
            <p:nvSpPr>
              <p:cNvPr id="379" name="Rounded Rectangle 151">
                <a:extLst>
                  <a:ext uri="{FF2B5EF4-FFF2-40B4-BE49-F238E27FC236}">
                    <a16:creationId xmlns:a16="http://schemas.microsoft.com/office/drawing/2014/main" id="{9B8BE8C1-2513-477D-AFD4-0BF0CE7EC7A3}"/>
                  </a:ext>
                </a:extLst>
              </p:cNvPr>
              <p:cNvSpPr/>
              <p:nvPr/>
            </p:nvSpPr>
            <p:spPr>
              <a:xfrm>
                <a:off x="7504535" y="3324457"/>
                <a:ext cx="504000" cy="345470"/>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r>
                  <a:rPr lang="en-GB" sz="813" err="1">
                    <a:solidFill>
                      <a:srgbClr val="000000"/>
                    </a:solidFill>
                    <a:latin typeface="MetaPlusLF"/>
                  </a:rPr>
                  <a:t>SBSx</a:t>
                </a:r>
                <a:endParaRPr lang="en-GB" sz="813">
                  <a:solidFill>
                    <a:srgbClr val="000000"/>
                  </a:solidFill>
                  <a:latin typeface="MetaPlusLF"/>
                </a:endParaRPr>
              </a:p>
            </p:txBody>
          </p:sp>
          <p:sp>
            <p:nvSpPr>
              <p:cNvPr id="380" name="Rounded Rectangle 168">
                <a:extLst>
                  <a:ext uri="{FF2B5EF4-FFF2-40B4-BE49-F238E27FC236}">
                    <a16:creationId xmlns:a16="http://schemas.microsoft.com/office/drawing/2014/main" id="{BD221FE5-86E7-4D07-81BB-AE96BA835293}"/>
                  </a:ext>
                </a:extLst>
              </p:cNvPr>
              <p:cNvSpPr/>
              <p:nvPr/>
            </p:nvSpPr>
            <p:spPr>
              <a:xfrm>
                <a:off x="5598639" y="2983878"/>
                <a:ext cx="504000" cy="373052"/>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29836" fontAlgn="base">
                  <a:spcBef>
                    <a:spcPct val="0"/>
                  </a:spcBef>
                  <a:spcAft>
                    <a:spcPct val="0"/>
                  </a:spcAft>
                  <a:defRPr/>
                </a:pPr>
                <a:r>
                  <a:rPr lang="en-GB" sz="813">
                    <a:solidFill>
                      <a:srgbClr val="000000"/>
                    </a:solidFill>
                    <a:latin typeface="MetaPlusLF"/>
                  </a:rPr>
                  <a:t>CDPX</a:t>
                </a:r>
              </a:p>
            </p:txBody>
          </p:sp>
          <p:sp>
            <p:nvSpPr>
              <p:cNvPr id="381" name="Rechteck 380">
                <a:extLst>
                  <a:ext uri="{FF2B5EF4-FFF2-40B4-BE49-F238E27FC236}">
                    <a16:creationId xmlns:a16="http://schemas.microsoft.com/office/drawing/2014/main" id="{E9B61BE0-2313-4D45-859D-92532A2232CB}"/>
                  </a:ext>
                </a:extLst>
              </p:cNvPr>
              <p:cNvSpPr/>
              <p:nvPr/>
            </p:nvSpPr>
            <p:spPr>
              <a:xfrm>
                <a:off x="6232992" y="3071356"/>
                <a:ext cx="1228785" cy="217855"/>
              </a:xfrm>
              <a:prstGeom prst="rect">
                <a:avLst/>
              </a:prstGeom>
            </p:spPr>
            <p:txBody>
              <a:bodyPr wrap="square">
                <a:spAutoFit/>
              </a:bodyPr>
              <a:lstStyle/>
              <a:p>
                <a:pPr defTabSz="929836" fontAlgn="base">
                  <a:spcBef>
                    <a:spcPct val="0"/>
                  </a:spcBef>
                  <a:spcAft>
                    <a:spcPct val="0"/>
                  </a:spcAft>
                  <a:defRPr/>
                </a:pPr>
                <a:r>
                  <a:rPr lang="en-GB" sz="813">
                    <a:solidFill>
                      <a:srgbClr val="000000"/>
                    </a:solidFill>
                    <a:latin typeface="MetaPlusLF" charset="0"/>
                  </a:rPr>
                  <a:t>Festo Automation Suite</a:t>
                </a:r>
              </a:p>
            </p:txBody>
          </p:sp>
        </p:grpSp>
        <p:pic>
          <p:nvPicPr>
            <p:cNvPr id="279" name="Grafik 278">
              <a:extLst>
                <a:ext uri="{FF2B5EF4-FFF2-40B4-BE49-F238E27FC236}">
                  <a16:creationId xmlns:a16="http://schemas.microsoft.com/office/drawing/2014/main" id="{163E28BB-AD70-4E62-A6CA-DDBAF2705214}"/>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266614" y="3584720"/>
              <a:ext cx="421022" cy="390526"/>
            </a:xfrm>
            <a:prstGeom prst="rect">
              <a:avLst/>
            </a:prstGeom>
          </p:spPr>
        </p:pic>
        <p:pic>
          <p:nvPicPr>
            <p:cNvPr id="280" name="Grafik 279">
              <a:extLst>
                <a:ext uri="{FF2B5EF4-FFF2-40B4-BE49-F238E27FC236}">
                  <a16:creationId xmlns:a16="http://schemas.microsoft.com/office/drawing/2014/main" id="{4322F9D4-7D31-42D5-AD0D-E815E38265EF}"/>
                </a:ext>
              </a:extLst>
            </p:cNvPr>
            <p:cNvPicPr>
              <a:picLocks noChangeAspect="1"/>
            </p:cNvPicPr>
            <p:nvPr/>
          </p:nvPicPr>
          <p:blipFill rotWithShape="1">
            <a:blip r:embed="rId3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344" y="5091157"/>
              <a:ext cx="473954" cy="407674"/>
            </a:xfrm>
            <a:prstGeom prst="rect">
              <a:avLst/>
            </a:prstGeom>
          </p:spPr>
        </p:pic>
        <p:pic>
          <p:nvPicPr>
            <p:cNvPr id="281" name="Grafik 280">
              <a:extLst>
                <a:ext uri="{FF2B5EF4-FFF2-40B4-BE49-F238E27FC236}">
                  <a16:creationId xmlns:a16="http://schemas.microsoft.com/office/drawing/2014/main" id="{3815DF01-9AFD-4E70-9A73-C195A41C382B}"/>
                </a:ext>
              </a:extLst>
            </p:cNvPr>
            <p:cNvPicPr/>
            <p:nvPr/>
          </p:nvPicPr>
          <p:blipFill rotWithShape="1">
            <a:blip r:embed="rId3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95961" y="5152200"/>
              <a:ext cx="386840" cy="384668"/>
            </a:xfrm>
            <a:prstGeom prst="rect">
              <a:avLst/>
            </a:prstGeom>
          </p:spPr>
        </p:pic>
        <p:pic>
          <p:nvPicPr>
            <p:cNvPr id="282" name="Grafik 281">
              <a:extLst>
                <a:ext uri="{FF2B5EF4-FFF2-40B4-BE49-F238E27FC236}">
                  <a16:creationId xmlns:a16="http://schemas.microsoft.com/office/drawing/2014/main" id="{644B5183-DD77-4451-AF4B-CBE9CE8DF059}"/>
                </a:ext>
              </a:extLst>
            </p:cNvPr>
            <p:cNvPicPr>
              <a:picLocks noChangeAspect="1"/>
            </p:cNvPicPr>
            <p:nvPr/>
          </p:nvPicPr>
          <p:blipFill rotWithShape="1">
            <a:blip r:embed="rId4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69462" y="5116005"/>
              <a:ext cx="419154" cy="411584"/>
            </a:xfrm>
            <a:prstGeom prst="rect">
              <a:avLst/>
            </a:prstGeom>
          </p:spPr>
        </p:pic>
        <p:pic>
          <p:nvPicPr>
            <p:cNvPr id="283" name="Grafik 282">
              <a:extLst>
                <a:ext uri="{FF2B5EF4-FFF2-40B4-BE49-F238E27FC236}">
                  <a16:creationId xmlns:a16="http://schemas.microsoft.com/office/drawing/2014/main" id="{3A89B8BC-110A-428F-BB57-C52EFC7B1D02}"/>
                </a:ext>
              </a:extLst>
            </p:cNvPr>
            <p:cNvPicPr>
              <a:picLocks noChangeAspect="1"/>
            </p:cNvPicPr>
            <p:nvPr/>
          </p:nvPicPr>
          <p:blipFill>
            <a:blip r:embed="rId4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2275" y="4368245"/>
              <a:ext cx="376006" cy="566220"/>
            </a:xfrm>
            <a:prstGeom prst="rect">
              <a:avLst/>
            </a:prstGeom>
          </p:spPr>
        </p:pic>
        <p:pic>
          <p:nvPicPr>
            <p:cNvPr id="284" name="Grafik 283">
              <a:extLst>
                <a:ext uri="{FF2B5EF4-FFF2-40B4-BE49-F238E27FC236}">
                  <a16:creationId xmlns:a16="http://schemas.microsoft.com/office/drawing/2014/main" id="{6D4BF5BA-40D0-4474-92E5-DB4AC4450BD9}"/>
                </a:ext>
              </a:extLst>
            </p:cNvPr>
            <p:cNvPicPr>
              <a:picLocks noChangeAspect="1"/>
            </p:cNvPicPr>
            <p:nvPr/>
          </p:nvPicPr>
          <p:blipFill>
            <a:blip r:embed="rId4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01832" y="4368245"/>
              <a:ext cx="376006" cy="566220"/>
            </a:xfrm>
            <a:prstGeom prst="rect">
              <a:avLst/>
            </a:prstGeom>
          </p:spPr>
        </p:pic>
        <p:pic>
          <p:nvPicPr>
            <p:cNvPr id="285" name="Grafik 284">
              <a:extLst>
                <a:ext uri="{FF2B5EF4-FFF2-40B4-BE49-F238E27FC236}">
                  <a16:creationId xmlns:a16="http://schemas.microsoft.com/office/drawing/2014/main" id="{9F704B14-8465-41E6-9B47-6D57F1B67835}"/>
                </a:ext>
              </a:extLst>
            </p:cNvPr>
            <p:cNvPicPr>
              <a:picLocks noChangeAspect="1"/>
            </p:cNvPicPr>
            <p:nvPr/>
          </p:nvPicPr>
          <p:blipFill>
            <a:blip r:embed="rId4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78480" y="4368245"/>
              <a:ext cx="376006" cy="566220"/>
            </a:xfrm>
            <a:prstGeom prst="rect">
              <a:avLst/>
            </a:prstGeom>
          </p:spPr>
        </p:pic>
        <p:pic>
          <p:nvPicPr>
            <p:cNvPr id="286" name="Grafik 285">
              <a:extLst>
                <a:ext uri="{FF2B5EF4-FFF2-40B4-BE49-F238E27FC236}">
                  <a16:creationId xmlns:a16="http://schemas.microsoft.com/office/drawing/2014/main" id="{9F4A5DE8-FA14-451C-9B52-013E20002C2F}"/>
                </a:ext>
              </a:extLst>
            </p:cNvPr>
            <p:cNvPicPr>
              <a:picLocks noChangeAspect="1"/>
            </p:cNvPicPr>
            <p:nvPr/>
          </p:nvPicPr>
          <p:blipFill>
            <a:blip r:embed="rId4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861723" y="4368245"/>
              <a:ext cx="376006" cy="566220"/>
            </a:xfrm>
            <a:prstGeom prst="rect">
              <a:avLst/>
            </a:prstGeom>
          </p:spPr>
        </p:pic>
        <p:pic>
          <p:nvPicPr>
            <p:cNvPr id="287" name="Grafik 286">
              <a:extLst>
                <a:ext uri="{FF2B5EF4-FFF2-40B4-BE49-F238E27FC236}">
                  <a16:creationId xmlns:a16="http://schemas.microsoft.com/office/drawing/2014/main" id="{A0FFC269-D822-4572-A12C-6524D673C11A}"/>
                </a:ext>
              </a:extLst>
            </p:cNvPr>
            <p:cNvPicPr>
              <a:picLocks noChangeAspect="1"/>
            </p:cNvPicPr>
            <p:nvPr/>
          </p:nvPicPr>
          <p:blipFill>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41708" y="4408414"/>
              <a:ext cx="433220" cy="580430"/>
            </a:xfrm>
            <a:prstGeom prst="rect">
              <a:avLst/>
            </a:prstGeom>
          </p:spPr>
        </p:pic>
        <p:pic>
          <p:nvPicPr>
            <p:cNvPr id="288" name="Grafik 287">
              <a:extLst>
                <a:ext uri="{FF2B5EF4-FFF2-40B4-BE49-F238E27FC236}">
                  <a16:creationId xmlns:a16="http://schemas.microsoft.com/office/drawing/2014/main" id="{80A11A9A-C24E-4E89-B202-879203331BA4}"/>
                </a:ext>
              </a:extLst>
            </p:cNvPr>
            <p:cNvPicPr>
              <a:picLocks noChangeAspect="1"/>
            </p:cNvPicPr>
            <p:nvPr/>
          </p:nvPicPr>
          <p:blipFill>
            <a:blip r:embed="rId4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30637" y="4469771"/>
              <a:ext cx="519806" cy="471376"/>
            </a:xfrm>
            <a:prstGeom prst="rect">
              <a:avLst/>
            </a:prstGeom>
          </p:spPr>
        </p:pic>
        <p:pic>
          <p:nvPicPr>
            <p:cNvPr id="289" name="Grafik 288">
              <a:extLst>
                <a:ext uri="{FF2B5EF4-FFF2-40B4-BE49-F238E27FC236}">
                  <a16:creationId xmlns:a16="http://schemas.microsoft.com/office/drawing/2014/main" id="{F51F5872-95DF-466C-8436-80AA406C2755}"/>
                </a:ext>
              </a:extLst>
            </p:cNvPr>
            <p:cNvPicPr>
              <a:picLocks noChangeAspect="1"/>
            </p:cNvPicPr>
            <p:nvPr/>
          </p:nvPicPr>
          <p:blipFill>
            <a:blip r:embed="rId4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23590" y="4408414"/>
              <a:ext cx="433220" cy="580430"/>
            </a:xfrm>
            <a:prstGeom prst="rect">
              <a:avLst/>
            </a:prstGeom>
          </p:spPr>
        </p:pic>
      </p:grpSp>
      <p:sp>
        <p:nvSpPr>
          <p:cNvPr id="4" name="Textplatzhalter 3">
            <a:extLst>
              <a:ext uri="{FF2B5EF4-FFF2-40B4-BE49-F238E27FC236}">
                <a16:creationId xmlns:a16="http://schemas.microsoft.com/office/drawing/2014/main" id="{10E16B7F-0310-47B8-9D5B-866841480114}"/>
              </a:ext>
            </a:extLst>
          </p:cNvPr>
          <p:cNvSpPr>
            <a:spLocks noGrp="1"/>
          </p:cNvSpPr>
          <p:nvPr>
            <p:ph type="body" sz="quarter" idx="12"/>
          </p:nvPr>
        </p:nvSpPr>
        <p:spPr/>
        <p:txBody>
          <a:bodyPr/>
          <a:lstStyle/>
          <a:p>
            <a:r>
              <a:rPr lang="en-US" sz="1424"/>
              <a:t>A virtually unlimited range of solutions for industrial automation tasks, supported with innovative software for engineering and configuration</a:t>
            </a:r>
            <a:endParaRPr lang="en-GB" sz="1424"/>
          </a:p>
          <a:p>
            <a:endParaRPr lang="en-GB"/>
          </a:p>
        </p:txBody>
      </p:sp>
      <p:sp>
        <p:nvSpPr>
          <p:cNvPr id="6" name="Titel 5">
            <a:extLst>
              <a:ext uri="{FF2B5EF4-FFF2-40B4-BE49-F238E27FC236}">
                <a16:creationId xmlns:a16="http://schemas.microsoft.com/office/drawing/2014/main" id="{11885688-C8A5-49CD-B034-151E1EF6C6DE}"/>
              </a:ext>
            </a:extLst>
          </p:cNvPr>
          <p:cNvSpPr>
            <a:spLocks noGrp="1"/>
          </p:cNvSpPr>
          <p:nvPr>
            <p:ph type="title"/>
          </p:nvPr>
        </p:nvSpPr>
        <p:spPr/>
        <p:txBody>
          <a:bodyPr/>
          <a:lstStyle/>
          <a:p>
            <a:r>
              <a:rPr lang="en-US" dirty="0">
                <a:solidFill>
                  <a:srgbClr val="00B0F0"/>
                </a:solidFill>
                <a:latin typeface="+mj-lt"/>
              </a:rPr>
              <a:t>Seamless Connectivity from the workpiece to the cloud</a:t>
            </a:r>
            <a:r>
              <a:rPr lang="en-US" dirty="0">
                <a:latin typeface="+mj-lt"/>
              </a:rPr>
              <a:t> as a basic ingredient for success</a:t>
            </a:r>
            <a:br>
              <a:rPr lang="de-DE" dirty="0">
                <a:latin typeface="+mj-lt"/>
              </a:rPr>
            </a:br>
            <a:endParaRPr lang="en-GB" dirty="0">
              <a:latin typeface="+mj-lt"/>
            </a:endParaRPr>
          </a:p>
        </p:txBody>
      </p:sp>
      <p:sp>
        <p:nvSpPr>
          <p:cNvPr id="183" name="Rechteck 182">
            <a:extLst>
              <a:ext uri="{FF2B5EF4-FFF2-40B4-BE49-F238E27FC236}">
                <a16:creationId xmlns:a16="http://schemas.microsoft.com/office/drawing/2014/main" id="{D4757A79-B881-4C97-B666-DC199D35E14D}"/>
              </a:ext>
            </a:extLst>
          </p:cNvPr>
          <p:cNvSpPr/>
          <p:nvPr/>
        </p:nvSpPr>
        <p:spPr>
          <a:xfrm>
            <a:off x="457428" y="3739395"/>
            <a:ext cx="4147109" cy="2902155"/>
          </a:xfrm>
          <a:prstGeom prst="rect">
            <a:avLst/>
          </a:prstGeom>
          <a:noFill/>
          <a:ln w="127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endParaRPr lang="en-GB" sz="1628">
              <a:solidFill>
                <a:srgbClr val="FFFFFF"/>
              </a:solidFill>
              <a:latin typeface="MetaPlusLF"/>
            </a:endParaRPr>
          </a:p>
        </p:txBody>
      </p:sp>
      <p:sp>
        <p:nvSpPr>
          <p:cNvPr id="184" name="Textfeld 183">
            <a:extLst>
              <a:ext uri="{FF2B5EF4-FFF2-40B4-BE49-F238E27FC236}">
                <a16:creationId xmlns:a16="http://schemas.microsoft.com/office/drawing/2014/main" id="{F7A09264-A231-4541-B01E-B260D9B78240}"/>
              </a:ext>
            </a:extLst>
          </p:cNvPr>
          <p:cNvSpPr txBox="1"/>
          <p:nvPr/>
        </p:nvSpPr>
        <p:spPr>
          <a:xfrm>
            <a:off x="457429" y="3739849"/>
            <a:ext cx="1684249" cy="285452"/>
          </a:xfrm>
          <a:prstGeom prst="rect">
            <a:avLst/>
          </a:prstGeom>
          <a:noFill/>
        </p:spPr>
        <p:txBody>
          <a:bodyPr wrap="square" rtlCol="0">
            <a:spAutoFit/>
          </a:bodyPr>
          <a:lstStyle/>
          <a:p>
            <a:pPr defTabSz="929836" fontAlgn="base">
              <a:spcBef>
                <a:spcPct val="0"/>
              </a:spcBef>
              <a:spcAft>
                <a:spcPct val="0"/>
              </a:spcAft>
              <a:defRPr/>
            </a:pPr>
            <a:r>
              <a:rPr lang="en-GB" sz="1221" b="1">
                <a:solidFill>
                  <a:srgbClr val="00B0F0"/>
                </a:solidFill>
                <a:latin typeface="MetaPlusLF"/>
              </a:rPr>
              <a:t>IO Terminals </a:t>
            </a:r>
          </a:p>
        </p:txBody>
      </p:sp>
      <p:sp>
        <p:nvSpPr>
          <p:cNvPr id="185" name="Rechteck 184">
            <a:extLst>
              <a:ext uri="{FF2B5EF4-FFF2-40B4-BE49-F238E27FC236}">
                <a16:creationId xmlns:a16="http://schemas.microsoft.com/office/drawing/2014/main" id="{AFB34E99-9506-4719-8F45-10E5D9F51DE7}"/>
              </a:ext>
            </a:extLst>
          </p:cNvPr>
          <p:cNvSpPr/>
          <p:nvPr/>
        </p:nvSpPr>
        <p:spPr>
          <a:xfrm>
            <a:off x="4705473" y="2450674"/>
            <a:ext cx="3733831" cy="2660864"/>
          </a:xfrm>
          <a:prstGeom prst="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endParaRPr lang="en-GB" sz="1628">
              <a:solidFill>
                <a:srgbClr val="FFFFFF"/>
              </a:solidFill>
              <a:latin typeface="MetaPlusLF"/>
            </a:endParaRPr>
          </a:p>
        </p:txBody>
      </p:sp>
      <p:sp>
        <p:nvSpPr>
          <p:cNvPr id="186" name="Textfeld 185">
            <a:extLst>
              <a:ext uri="{FF2B5EF4-FFF2-40B4-BE49-F238E27FC236}">
                <a16:creationId xmlns:a16="http://schemas.microsoft.com/office/drawing/2014/main" id="{AEB562CF-85FD-4135-8C29-1D4B7A53DBFD}"/>
              </a:ext>
            </a:extLst>
          </p:cNvPr>
          <p:cNvSpPr txBox="1"/>
          <p:nvPr/>
        </p:nvSpPr>
        <p:spPr>
          <a:xfrm>
            <a:off x="4741281" y="2456573"/>
            <a:ext cx="3222042" cy="285452"/>
          </a:xfrm>
          <a:prstGeom prst="rect">
            <a:avLst/>
          </a:prstGeom>
          <a:noFill/>
        </p:spPr>
        <p:txBody>
          <a:bodyPr wrap="square" rtlCol="0">
            <a:spAutoFit/>
          </a:bodyPr>
          <a:lstStyle/>
          <a:p>
            <a:pPr defTabSz="929836" fontAlgn="base">
              <a:spcBef>
                <a:spcPct val="0"/>
              </a:spcBef>
              <a:spcAft>
                <a:spcPct val="0"/>
              </a:spcAft>
              <a:defRPr/>
            </a:pPr>
            <a:r>
              <a:rPr lang="en-GB" sz="1221" b="1">
                <a:solidFill>
                  <a:srgbClr val="00B0F0"/>
                </a:solidFill>
                <a:latin typeface="MetaPlusLF" charset="0"/>
              </a:rPr>
              <a:t>Motion Control and Software</a:t>
            </a:r>
          </a:p>
        </p:txBody>
      </p:sp>
      <p:sp>
        <p:nvSpPr>
          <p:cNvPr id="187" name="Rechteck 186">
            <a:extLst>
              <a:ext uri="{FF2B5EF4-FFF2-40B4-BE49-F238E27FC236}">
                <a16:creationId xmlns:a16="http://schemas.microsoft.com/office/drawing/2014/main" id="{50E0F820-4CDA-4FA4-B4B6-985C661BADA6}"/>
              </a:ext>
            </a:extLst>
          </p:cNvPr>
          <p:cNvSpPr/>
          <p:nvPr/>
        </p:nvSpPr>
        <p:spPr>
          <a:xfrm>
            <a:off x="4700892" y="5179602"/>
            <a:ext cx="7005447" cy="1461951"/>
          </a:xfrm>
          <a:prstGeom prst="rect">
            <a:avLst/>
          </a:prstGeom>
          <a:noFill/>
          <a:ln w="127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endParaRPr lang="en-GB" sz="1628">
              <a:solidFill>
                <a:srgbClr val="FFFFFF"/>
              </a:solidFill>
              <a:latin typeface="MetaPlusLF"/>
            </a:endParaRPr>
          </a:p>
        </p:txBody>
      </p:sp>
      <p:sp>
        <p:nvSpPr>
          <p:cNvPr id="188" name="Rechteck 187">
            <a:extLst>
              <a:ext uri="{FF2B5EF4-FFF2-40B4-BE49-F238E27FC236}">
                <a16:creationId xmlns:a16="http://schemas.microsoft.com/office/drawing/2014/main" id="{19CA1C48-F56F-42FC-8498-445259368DBF}"/>
              </a:ext>
            </a:extLst>
          </p:cNvPr>
          <p:cNvSpPr/>
          <p:nvPr/>
        </p:nvSpPr>
        <p:spPr>
          <a:xfrm>
            <a:off x="8505177" y="2450673"/>
            <a:ext cx="3384590" cy="1321675"/>
          </a:xfrm>
          <a:prstGeom prst="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836" fontAlgn="base">
              <a:spcBef>
                <a:spcPct val="0"/>
              </a:spcBef>
              <a:spcAft>
                <a:spcPct val="0"/>
              </a:spcAft>
              <a:defRPr/>
            </a:pPr>
            <a:endParaRPr lang="en-GB" sz="1628">
              <a:solidFill>
                <a:srgbClr val="FFFFFF"/>
              </a:solidFill>
              <a:latin typeface="MetaPlusLF"/>
            </a:endParaRPr>
          </a:p>
        </p:txBody>
      </p:sp>
      <p:sp>
        <p:nvSpPr>
          <p:cNvPr id="189" name="Textfeld 188">
            <a:extLst>
              <a:ext uri="{FF2B5EF4-FFF2-40B4-BE49-F238E27FC236}">
                <a16:creationId xmlns:a16="http://schemas.microsoft.com/office/drawing/2014/main" id="{0BDD1302-42B9-412F-A622-6074871709CA}"/>
              </a:ext>
            </a:extLst>
          </p:cNvPr>
          <p:cNvSpPr txBox="1"/>
          <p:nvPr/>
        </p:nvSpPr>
        <p:spPr>
          <a:xfrm>
            <a:off x="8477705" y="2474646"/>
            <a:ext cx="1682462" cy="285452"/>
          </a:xfrm>
          <a:prstGeom prst="rect">
            <a:avLst/>
          </a:prstGeom>
          <a:noFill/>
        </p:spPr>
        <p:txBody>
          <a:bodyPr wrap="square" rtlCol="0">
            <a:spAutoFit/>
          </a:bodyPr>
          <a:lstStyle/>
          <a:p>
            <a:pPr defTabSz="929836" fontAlgn="base">
              <a:spcBef>
                <a:spcPct val="0"/>
              </a:spcBef>
              <a:spcAft>
                <a:spcPct val="0"/>
              </a:spcAft>
              <a:defRPr/>
            </a:pPr>
            <a:r>
              <a:rPr lang="en-GB" sz="1221" b="1">
                <a:solidFill>
                  <a:srgbClr val="00B0F0"/>
                </a:solidFill>
                <a:latin typeface="MetaPlusLF"/>
              </a:rPr>
              <a:t>Digitalisation</a:t>
            </a:r>
          </a:p>
        </p:txBody>
      </p:sp>
      <p:sp>
        <p:nvSpPr>
          <p:cNvPr id="209" name="Textfeld 208">
            <a:extLst>
              <a:ext uri="{FF2B5EF4-FFF2-40B4-BE49-F238E27FC236}">
                <a16:creationId xmlns:a16="http://schemas.microsoft.com/office/drawing/2014/main" id="{C2270780-42B7-4022-983B-DFC15EB06925}"/>
              </a:ext>
            </a:extLst>
          </p:cNvPr>
          <p:cNvSpPr txBox="1"/>
          <p:nvPr/>
        </p:nvSpPr>
        <p:spPr>
          <a:xfrm>
            <a:off x="10308488" y="5207428"/>
            <a:ext cx="1390871" cy="476907"/>
          </a:xfrm>
          <a:prstGeom prst="rect">
            <a:avLst/>
          </a:prstGeom>
          <a:noFill/>
        </p:spPr>
        <p:txBody>
          <a:bodyPr wrap="square" rtlCol="0">
            <a:spAutoFit/>
          </a:bodyPr>
          <a:lstStyle/>
          <a:p>
            <a:pPr algn="r" defTabSz="929836" fontAlgn="base">
              <a:spcBef>
                <a:spcPct val="0"/>
              </a:spcBef>
              <a:spcAft>
                <a:spcPct val="0"/>
              </a:spcAft>
              <a:defRPr/>
            </a:pPr>
            <a:r>
              <a:rPr lang="en-GB" sz="1221" b="1">
                <a:solidFill>
                  <a:srgbClr val="00B0F0"/>
                </a:solidFill>
                <a:latin typeface="MetaPlusLF" charset="0"/>
              </a:rPr>
              <a:t>Motors and</a:t>
            </a:r>
          </a:p>
          <a:p>
            <a:pPr algn="r" defTabSz="929836" fontAlgn="base">
              <a:spcBef>
                <a:spcPct val="0"/>
              </a:spcBef>
              <a:spcAft>
                <a:spcPct val="0"/>
              </a:spcAft>
              <a:defRPr/>
            </a:pPr>
            <a:r>
              <a:rPr lang="en-GB" sz="1221" b="1">
                <a:solidFill>
                  <a:srgbClr val="00B0F0"/>
                </a:solidFill>
                <a:latin typeface="MetaPlusLF" charset="0"/>
              </a:rPr>
              <a:t>linear mechanics</a:t>
            </a:r>
          </a:p>
        </p:txBody>
      </p:sp>
      <p:pic>
        <p:nvPicPr>
          <p:cNvPr id="140" name="Grafik 139" descr="20774u_3.jpg">
            <a:extLst>
              <a:ext uri="{FF2B5EF4-FFF2-40B4-BE49-F238E27FC236}">
                <a16:creationId xmlns:a16="http://schemas.microsoft.com/office/drawing/2014/main" id="{21952EA6-547F-4B5F-98D3-126CE6594C85}"/>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806858" y="6063365"/>
            <a:ext cx="317816" cy="519877"/>
          </a:xfrm>
          <a:prstGeom prst="rect">
            <a:avLst/>
          </a:prstGeom>
        </p:spPr>
      </p:pic>
      <p:grpSp>
        <p:nvGrpSpPr>
          <p:cNvPr id="143" name="Gruppieren 142">
            <a:extLst>
              <a:ext uri="{FF2B5EF4-FFF2-40B4-BE49-F238E27FC236}">
                <a16:creationId xmlns:a16="http://schemas.microsoft.com/office/drawing/2014/main" id="{5CF16532-1865-4E3C-AC58-C893FFD2508C}"/>
              </a:ext>
            </a:extLst>
          </p:cNvPr>
          <p:cNvGrpSpPr/>
          <p:nvPr/>
        </p:nvGrpSpPr>
        <p:grpSpPr>
          <a:xfrm>
            <a:off x="2191839" y="6063851"/>
            <a:ext cx="221841" cy="519621"/>
            <a:chOff x="4313014" y="2461925"/>
            <a:chExt cx="1295400" cy="3155544"/>
          </a:xfrm>
        </p:grpSpPr>
        <p:pic>
          <p:nvPicPr>
            <p:cNvPr id="144" name="Grafik 143">
              <a:extLst>
                <a:ext uri="{FF2B5EF4-FFF2-40B4-BE49-F238E27FC236}">
                  <a16:creationId xmlns:a16="http://schemas.microsoft.com/office/drawing/2014/main" id="{5143F1B3-924D-4C45-B500-3B91054F54A4}"/>
                </a:ext>
              </a:extLst>
            </p:cNvPr>
            <p:cNvPicPr>
              <a:picLocks noChangeAspect="1"/>
            </p:cNvPicPr>
            <p:nvPr/>
          </p:nvPicPr>
          <p:blipFill>
            <a:blip r:embed="rId4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9693" y="3276600"/>
              <a:ext cx="1082042" cy="2340869"/>
            </a:xfrm>
            <a:prstGeom prst="rect">
              <a:avLst/>
            </a:prstGeom>
          </p:spPr>
        </p:pic>
        <p:pic>
          <p:nvPicPr>
            <p:cNvPr id="145" name="Grafik 144">
              <a:extLst>
                <a:ext uri="{FF2B5EF4-FFF2-40B4-BE49-F238E27FC236}">
                  <a16:creationId xmlns:a16="http://schemas.microsoft.com/office/drawing/2014/main" id="{2F1D3058-93CA-4DDA-9661-027E9ED29B06}"/>
                </a:ext>
              </a:extLst>
            </p:cNvPr>
            <p:cNvPicPr>
              <a:picLocks noChangeAspect="1"/>
            </p:cNvPicPr>
            <p:nvPr/>
          </p:nvPicPr>
          <p:blipFill>
            <a:blip r:embed="rId4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3014" y="2461925"/>
              <a:ext cx="1295400" cy="1043275"/>
            </a:xfrm>
            <a:prstGeom prst="rect">
              <a:avLst/>
            </a:prstGeom>
          </p:spPr>
        </p:pic>
      </p:grpSp>
      <p:pic>
        <p:nvPicPr>
          <p:cNvPr id="146" name="Grafik 145" descr="20774u_3.jpg">
            <a:extLst>
              <a:ext uri="{FF2B5EF4-FFF2-40B4-BE49-F238E27FC236}">
                <a16:creationId xmlns:a16="http://schemas.microsoft.com/office/drawing/2014/main" id="{B29CE61E-6A47-4344-9F36-8D6ED07FAB4E}"/>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140160" y="6058118"/>
            <a:ext cx="317816" cy="519877"/>
          </a:xfrm>
          <a:prstGeom prst="rect">
            <a:avLst/>
          </a:prstGeom>
        </p:spPr>
      </p:pic>
      <p:grpSp>
        <p:nvGrpSpPr>
          <p:cNvPr id="147" name="Gruppieren 146">
            <a:extLst>
              <a:ext uri="{FF2B5EF4-FFF2-40B4-BE49-F238E27FC236}">
                <a16:creationId xmlns:a16="http://schemas.microsoft.com/office/drawing/2014/main" id="{9EFCE046-E69A-4F57-B8CA-5DEFD4110095}"/>
              </a:ext>
            </a:extLst>
          </p:cNvPr>
          <p:cNvGrpSpPr/>
          <p:nvPr/>
        </p:nvGrpSpPr>
        <p:grpSpPr>
          <a:xfrm>
            <a:off x="1525141" y="6058605"/>
            <a:ext cx="221841" cy="519621"/>
            <a:chOff x="4313014" y="2461925"/>
            <a:chExt cx="1295400" cy="3155544"/>
          </a:xfrm>
        </p:grpSpPr>
        <p:pic>
          <p:nvPicPr>
            <p:cNvPr id="148" name="Grafik 147">
              <a:extLst>
                <a:ext uri="{FF2B5EF4-FFF2-40B4-BE49-F238E27FC236}">
                  <a16:creationId xmlns:a16="http://schemas.microsoft.com/office/drawing/2014/main" id="{181F2ABF-29D8-48EB-ABBA-B55CECA0D48E}"/>
                </a:ext>
              </a:extLst>
            </p:cNvPr>
            <p:cNvPicPr>
              <a:picLocks noChangeAspect="1"/>
            </p:cNvPicPr>
            <p:nvPr/>
          </p:nvPicPr>
          <p:blipFill>
            <a:blip r:embed="rId4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9693" y="3276600"/>
              <a:ext cx="1082042" cy="2340869"/>
            </a:xfrm>
            <a:prstGeom prst="rect">
              <a:avLst/>
            </a:prstGeom>
          </p:spPr>
        </p:pic>
        <p:pic>
          <p:nvPicPr>
            <p:cNvPr id="149" name="Grafik 148">
              <a:extLst>
                <a:ext uri="{FF2B5EF4-FFF2-40B4-BE49-F238E27FC236}">
                  <a16:creationId xmlns:a16="http://schemas.microsoft.com/office/drawing/2014/main" id="{A11D325C-CA05-44DC-96AF-9849EC55F204}"/>
                </a:ext>
              </a:extLst>
            </p:cNvPr>
            <p:cNvPicPr>
              <a:picLocks noChangeAspect="1"/>
            </p:cNvPicPr>
            <p:nvPr/>
          </p:nvPicPr>
          <p:blipFill>
            <a:blip r:embed="rId4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3014" y="2461925"/>
              <a:ext cx="1295400" cy="1043275"/>
            </a:xfrm>
            <a:prstGeom prst="rect">
              <a:avLst/>
            </a:prstGeom>
          </p:spPr>
        </p:pic>
      </p:grpSp>
      <p:sp>
        <p:nvSpPr>
          <p:cNvPr id="151" name="Textfeld 150">
            <a:extLst>
              <a:ext uri="{FF2B5EF4-FFF2-40B4-BE49-F238E27FC236}">
                <a16:creationId xmlns:a16="http://schemas.microsoft.com/office/drawing/2014/main" id="{24C5FD45-77BA-48B7-ACA4-ECC79A68E04D}"/>
              </a:ext>
            </a:extLst>
          </p:cNvPr>
          <p:cNvSpPr txBox="1"/>
          <p:nvPr/>
        </p:nvSpPr>
        <p:spPr>
          <a:xfrm>
            <a:off x="10276333" y="3518065"/>
            <a:ext cx="1543985" cy="281966"/>
          </a:xfrm>
          <a:prstGeom prst="rect">
            <a:avLst/>
          </a:prstGeom>
          <a:noFill/>
        </p:spPr>
        <p:txBody>
          <a:bodyPr wrap="square" rtlCol="0">
            <a:spAutoFit/>
          </a:bodyPr>
          <a:lstStyle/>
          <a:p>
            <a:pPr algn="r" defTabSz="913414" fontAlgn="base">
              <a:spcBef>
                <a:spcPct val="0"/>
              </a:spcBef>
              <a:spcAft>
                <a:spcPct val="0"/>
              </a:spcAft>
              <a:defRPr/>
            </a:pPr>
            <a:r>
              <a:rPr lang="de-DE" sz="1198" b="1" dirty="0">
                <a:solidFill>
                  <a:srgbClr val="00B0F0"/>
                </a:solidFill>
                <a:latin typeface="MetaPlusLF"/>
              </a:rPr>
              <a:t>On Edge/Prem</a:t>
            </a:r>
          </a:p>
        </p:txBody>
      </p:sp>
      <p:pic>
        <p:nvPicPr>
          <p:cNvPr id="152" name="Picture 2" descr="Bildergebnis für mqtt">
            <a:extLst>
              <a:ext uri="{FF2B5EF4-FFF2-40B4-BE49-F238E27FC236}">
                <a16:creationId xmlns:a16="http://schemas.microsoft.com/office/drawing/2014/main" id="{964591E6-ECCF-4AEE-A58A-C43772B9081C}"/>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646471" y="3051037"/>
            <a:ext cx="630291" cy="164504"/>
          </a:xfrm>
          <a:prstGeom prst="rect">
            <a:avLst/>
          </a:prstGeom>
          <a:noFill/>
          <a:extLst>
            <a:ext uri="{909E8E84-426E-40DD-AFC4-6F175D3DCCD1}">
              <a14:hiddenFill xmlns:a14="http://schemas.microsoft.com/office/drawing/2010/main">
                <a:solidFill>
                  <a:srgbClr val="FFFFFF"/>
                </a:solidFill>
              </a14:hiddenFill>
            </a:ext>
          </a:extLst>
        </p:spPr>
      </p:pic>
      <p:sp>
        <p:nvSpPr>
          <p:cNvPr id="153" name="Foliennummernplatzhalter 1">
            <a:extLst>
              <a:ext uri="{FF2B5EF4-FFF2-40B4-BE49-F238E27FC236}">
                <a16:creationId xmlns:a16="http://schemas.microsoft.com/office/drawing/2014/main" id="{32036B86-AC0D-4138-A7E6-B0D0BCC4590B}"/>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5</a:t>
            </a:fld>
            <a:endParaRPr lang="en-GB">
              <a:solidFill>
                <a:srgbClr val="000000"/>
              </a:solidFill>
              <a:latin typeface="MetaPlusLF"/>
            </a:endParaRPr>
          </a:p>
        </p:txBody>
      </p:sp>
    </p:spTree>
    <p:extLst>
      <p:ext uri="{BB962C8B-B14F-4D97-AF65-F5344CB8AC3E}">
        <p14:creationId xmlns:p14="http://schemas.microsoft.com/office/powerpoint/2010/main" val="3319534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custDataLst>
              <p:tags r:id="rId1"/>
            </p:custDataLst>
          </p:nvPr>
        </p:nvSpPr>
        <p:spPr>
          <a:xfrm>
            <a:off x="304823" y="1540745"/>
            <a:ext cx="11582243" cy="348831"/>
          </a:xfrm>
        </p:spPr>
        <p:txBody>
          <a:bodyPr/>
          <a:lstStyle/>
          <a:p>
            <a:r>
              <a:rPr lang="en-US" dirty="0"/>
              <a:t>Seamless Connectivity - from measured value to added value: Domain know-how needed </a:t>
            </a:r>
            <a:endParaRPr lang="de-DE" dirty="0">
              <a:solidFill>
                <a:schemeClr val="accent6"/>
              </a:solidFill>
            </a:endParaRPr>
          </a:p>
        </p:txBody>
      </p:sp>
      <p:sp>
        <p:nvSpPr>
          <p:cNvPr id="19" name="Rechteck 72"/>
          <p:cNvSpPr/>
          <p:nvPr>
            <p:custDataLst>
              <p:tags r:id="rId2"/>
            </p:custDataLst>
          </p:nvPr>
        </p:nvSpPr>
        <p:spPr>
          <a:xfrm>
            <a:off x="397721" y="6100868"/>
            <a:ext cx="8632002" cy="516422"/>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r>
              <a:rPr lang="en-US" sz="1598" b="1">
                <a:solidFill>
                  <a:srgbClr val="FFFFFF"/>
                </a:solidFill>
                <a:latin typeface="MetaPlusLF"/>
              </a:rPr>
              <a:t>Building blocks for providing an I4.0 value-added service (edge? on-</a:t>
            </a:r>
            <a:r>
              <a:rPr lang="en-US" sz="1598" b="1" err="1">
                <a:solidFill>
                  <a:srgbClr val="FFFFFF"/>
                </a:solidFill>
                <a:latin typeface="MetaPlusLF"/>
              </a:rPr>
              <a:t>prem</a:t>
            </a:r>
            <a:r>
              <a:rPr lang="en-US" sz="1598" b="1">
                <a:solidFill>
                  <a:srgbClr val="FFFFFF"/>
                </a:solidFill>
                <a:latin typeface="MetaPlusLF"/>
              </a:rPr>
              <a:t>? cloud?)</a:t>
            </a:r>
            <a:endParaRPr lang="de-DE" sz="1598" b="1">
              <a:solidFill>
                <a:srgbClr val="FFFFFF"/>
              </a:solidFill>
              <a:latin typeface="MetaPlusLF"/>
            </a:endParaRPr>
          </a:p>
        </p:txBody>
      </p:sp>
      <p:grpSp>
        <p:nvGrpSpPr>
          <p:cNvPr id="3" name="Gruppieren 2"/>
          <p:cNvGrpSpPr/>
          <p:nvPr>
            <p:custDataLst>
              <p:tags r:id="rId3"/>
            </p:custDataLst>
          </p:nvPr>
        </p:nvGrpSpPr>
        <p:grpSpPr>
          <a:xfrm>
            <a:off x="378811" y="1937309"/>
            <a:ext cx="4315414" cy="421795"/>
            <a:chOff x="107504" y="1895271"/>
            <a:chExt cx="4498364" cy="422243"/>
          </a:xfrm>
          <a:solidFill>
            <a:srgbClr val="00B0F0"/>
          </a:solidFill>
        </p:grpSpPr>
        <p:sp>
          <p:nvSpPr>
            <p:cNvPr id="38" name="Rechteck 12"/>
            <p:cNvSpPr/>
            <p:nvPr/>
          </p:nvSpPr>
          <p:spPr>
            <a:xfrm>
              <a:off x="126434" y="1895271"/>
              <a:ext cx="3717840" cy="422003"/>
            </a:xfrm>
            <a:prstGeom prst="rect">
              <a:avLst/>
            </a:prstGeom>
            <a:grpFill/>
            <a:ln w="3175" cap="flat" cmpd="sng" algn="ctr">
              <a:solidFill>
                <a:schemeClr val="bg1">
                  <a:lumMod val="95000"/>
                </a:schemeClr>
              </a:solid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40" name="Textfeld 13"/>
            <p:cNvSpPr txBox="1"/>
            <p:nvPr/>
          </p:nvSpPr>
          <p:spPr>
            <a:xfrm>
              <a:off x="107504" y="1942700"/>
              <a:ext cx="3574564" cy="313658"/>
            </a:xfrm>
            <a:prstGeom prst="rect">
              <a:avLst/>
            </a:prstGeom>
            <a:grpFill/>
            <a:ln>
              <a:noFill/>
            </a:ln>
          </p:spPr>
          <p:txBody>
            <a:bodyPr wrap="square" rtlCol="0" anchor="ctr">
              <a:spAutoFit/>
            </a:bodyPr>
            <a:lstStyle/>
            <a:p>
              <a:pPr defTabSz="913414">
                <a:defRPr/>
              </a:pPr>
              <a:r>
                <a:rPr lang="de-DE" sz="1398" b="1" kern="0">
                  <a:solidFill>
                    <a:sysClr val="windowText" lastClr="000000"/>
                  </a:solidFill>
                  <a:latin typeface="MetaPlusLF"/>
                </a:rPr>
                <a:t>Industry 4.0 components</a:t>
              </a:r>
              <a:endParaRPr lang="de-DE" sz="1198" b="1" kern="0">
                <a:solidFill>
                  <a:sysClr val="windowText" lastClr="000000"/>
                </a:solidFill>
                <a:latin typeface="MetaPlusLF"/>
              </a:endParaRPr>
            </a:p>
          </p:txBody>
        </p:sp>
        <p:sp>
          <p:nvSpPr>
            <p:cNvPr id="44" name="Eingekerbter Richtungspfeil 14"/>
            <p:cNvSpPr/>
            <p:nvPr/>
          </p:nvSpPr>
          <p:spPr>
            <a:xfrm>
              <a:off x="3670329" y="1895406"/>
              <a:ext cx="360040" cy="422108"/>
            </a:xfrm>
            <a:prstGeom prst="chevron">
              <a:avLst>
                <a:gd name="adj" fmla="val 29877"/>
              </a:avLst>
            </a:prstGeom>
            <a:grpFill/>
            <a:ln w="3175" cap="flat" cmpd="sng" algn="ctr">
              <a:solidFill>
                <a:schemeClr val="bg1">
                  <a:lumMod val="95000"/>
                </a:schemeClr>
              </a:solid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47" name="Eingekerbter Richtungspfeil 15"/>
            <p:cNvSpPr/>
            <p:nvPr/>
          </p:nvSpPr>
          <p:spPr>
            <a:xfrm>
              <a:off x="3900133" y="1895406"/>
              <a:ext cx="290401" cy="422108"/>
            </a:xfrm>
            <a:prstGeom prst="chevron">
              <a:avLst>
                <a:gd name="adj" fmla="val 29877"/>
              </a:avLst>
            </a:prstGeom>
            <a:grpFill/>
            <a:ln w="3175" cap="flat" cmpd="sng" algn="ctr">
              <a:solidFill>
                <a:schemeClr val="bg1">
                  <a:lumMod val="95000"/>
                </a:schemeClr>
              </a:solid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48" name="Eingekerbter Richtungspfeil 16"/>
            <p:cNvSpPr/>
            <p:nvPr/>
          </p:nvSpPr>
          <p:spPr>
            <a:xfrm>
              <a:off x="4102377" y="1895406"/>
              <a:ext cx="344644" cy="422108"/>
            </a:xfrm>
            <a:prstGeom prst="chevron">
              <a:avLst>
                <a:gd name="adj" fmla="val 29877"/>
              </a:avLst>
            </a:prstGeom>
            <a:grpFill/>
            <a:ln w="3175" cap="flat" cmpd="sng" algn="ctr">
              <a:solidFill>
                <a:schemeClr val="bg1">
                  <a:lumMod val="95000"/>
                </a:schemeClr>
              </a:solid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50" name="Eingekerbter Richtungspfeil 17"/>
            <p:cNvSpPr/>
            <p:nvPr/>
          </p:nvSpPr>
          <p:spPr>
            <a:xfrm>
              <a:off x="4246393" y="1895406"/>
              <a:ext cx="359475" cy="422108"/>
            </a:xfrm>
            <a:prstGeom prst="chevron">
              <a:avLst>
                <a:gd name="adj" fmla="val 29877"/>
              </a:avLst>
            </a:prstGeom>
            <a:grpFill/>
            <a:ln w="3175" cap="flat" cmpd="sng" algn="ctr">
              <a:solidFill>
                <a:schemeClr val="bg1">
                  <a:lumMod val="95000"/>
                </a:schemeClr>
              </a:solidFill>
              <a:prstDash val="solid"/>
            </a:ln>
            <a:effectLst/>
          </p:spPr>
          <p:txBody>
            <a:bodyPr rtlCol="0" anchor="ctr"/>
            <a:lstStyle/>
            <a:p>
              <a:pPr algn="ctr" defTabSz="913414">
                <a:defRPr/>
              </a:pPr>
              <a:endParaRPr lang="de-DE" sz="3197" kern="0">
                <a:solidFill>
                  <a:srgbClr val="000000"/>
                </a:solidFill>
                <a:latin typeface="MetaPlusLF"/>
              </a:endParaRPr>
            </a:p>
          </p:txBody>
        </p:sp>
      </p:grpSp>
      <p:grpSp>
        <p:nvGrpSpPr>
          <p:cNvPr id="7" name="Gruppieren 6"/>
          <p:cNvGrpSpPr/>
          <p:nvPr>
            <p:custDataLst>
              <p:tags r:id="rId4"/>
            </p:custDataLst>
          </p:nvPr>
        </p:nvGrpSpPr>
        <p:grpSpPr>
          <a:xfrm>
            <a:off x="4732316" y="1928439"/>
            <a:ext cx="4315414" cy="421795"/>
            <a:chOff x="4652099" y="1895271"/>
            <a:chExt cx="4182219" cy="422243"/>
          </a:xfrm>
          <a:solidFill>
            <a:srgbClr val="00B0F0"/>
          </a:solidFill>
        </p:grpSpPr>
        <p:sp>
          <p:nvSpPr>
            <p:cNvPr id="51" name="Rechteck 32"/>
            <p:cNvSpPr/>
            <p:nvPr/>
          </p:nvSpPr>
          <p:spPr>
            <a:xfrm>
              <a:off x="4652099" y="1895271"/>
              <a:ext cx="3420625" cy="422003"/>
            </a:xfrm>
            <a:prstGeom prst="rect">
              <a:avLst/>
            </a:prstGeom>
            <a:grpFill/>
            <a:ln w="3175" cap="flat" cmpd="sng" algn="ctr">
              <a:no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52" name="Textfeld 33"/>
            <p:cNvSpPr txBox="1"/>
            <p:nvPr/>
          </p:nvSpPr>
          <p:spPr>
            <a:xfrm>
              <a:off x="4679094" y="1942700"/>
              <a:ext cx="3433462" cy="313658"/>
            </a:xfrm>
            <a:prstGeom prst="rect">
              <a:avLst/>
            </a:prstGeom>
            <a:grpFill/>
          </p:spPr>
          <p:txBody>
            <a:bodyPr wrap="square" rtlCol="0" anchor="ctr">
              <a:spAutoFit/>
            </a:bodyPr>
            <a:lstStyle/>
            <a:p>
              <a:pPr defTabSz="913414">
                <a:defRPr/>
              </a:pPr>
              <a:r>
                <a:rPr lang="en-GB" sz="1398" b="1">
                  <a:solidFill>
                    <a:srgbClr val="000000"/>
                  </a:solidFill>
                  <a:latin typeface="MetaPlusLF"/>
                </a:rPr>
                <a:t>Digital Platform Dashboards</a:t>
              </a:r>
              <a:endParaRPr lang="de-DE" sz="1398" b="1">
                <a:solidFill>
                  <a:srgbClr val="000000"/>
                </a:solidFill>
                <a:latin typeface="MetaPlusLF"/>
              </a:endParaRPr>
            </a:p>
          </p:txBody>
        </p:sp>
        <p:sp>
          <p:nvSpPr>
            <p:cNvPr id="53" name="Eingekerbter Richtungspfeil 34"/>
            <p:cNvSpPr/>
            <p:nvPr/>
          </p:nvSpPr>
          <p:spPr>
            <a:xfrm>
              <a:off x="7898779" y="1895406"/>
              <a:ext cx="360040" cy="422108"/>
            </a:xfrm>
            <a:prstGeom prst="chevron">
              <a:avLst>
                <a:gd name="adj" fmla="val 29877"/>
              </a:avLst>
            </a:prstGeom>
            <a:grpFill/>
            <a:ln w="3175" cap="flat" cmpd="sng" algn="ctr">
              <a:no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54" name="Eingekerbter Richtungspfeil 35"/>
            <p:cNvSpPr/>
            <p:nvPr/>
          </p:nvSpPr>
          <p:spPr>
            <a:xfrm>
              <a:off x="8128583" y="1895406"/>
              <a:ext cx="290401" cy="422108"/>
            </a:xfrm>
            <a:prstGeom prst="chevron">
              <a:avLst>
                <a:gd name="adj" fmla="val 29877"/>
              </a:avLst>
            </a:prstGeom>
            <a:grpFill/>
            <a:ln w="3175" cap="flat" cmpd="sng" algn="ctr">
              <a:no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55" name="Eingekerbter Richtungspfeil 36"/>
            <p:cNvSpPr/>
            <p:nvPr/>
          </p:nvSpPr>
          <p:spPr>
            <a:xfrm>
              <a:off x="8330827" y="1895406"/>
              <a:ext cx="344644" cy="422108"/>
            </a:xfrm>
            <a:prstGeom prst="chevron">
              <a:avLst>
                <a:gd name="adj" fmla="val 29877"/>
              </a:avLst>
            </a:prstGeom>
            <a:grpFill/>
            <a:ln w="3175" cap="flat" cmpd="sng" algn="ctr">
              <a:noFill/>
              <a:prstDash val="solid"/>
            </a:ln>
            <a:effectLst/>
          </p:spPr>
          <p:txBody>
            <a:bodyPr rtlCol="0" anchor="ctr"/>
            <a:lstStyle/>
            <a:p>
              <a:pPr algn="ctr" defTabSz="913414">
                <a:defRPr/>
              </a:pPr>
              <a:endParaRPr lang="de-DE" sz="3197" kern="0">
                <a:solidFill>
                  <a:srgbClr val="000000"/>
                </a:solidFill>
                <a:latin typeface="MetaPlusLF"/>
              </a:endParaRPr>
            </a:p>
          </p:txBody>
        </p:sp>
        <p:sp>
          <p:nvSpPr>
            <p:cNvPr id="56" name="Eingekerbter Richtungspfeil 37"/>
            <p:cNvSpPr/>
            <p:nvPr/>
          </p:nvSpPr>
          <p:spPr>
            <a:xfrm>
              <a:off x="8474843" y="1895406"/>
              <a:ext cx="359475" cy="422108"/>
            </a:xfrm>
            <a:prstGeom prst="chevron">
              <a:avLst>
                <a:gd name="adj" fmla="val 29877"/>
              </a:avLst>
            </a:prstGeom>
            <a:grpFill/>
            <a:ln w="3175" cap="flat" cmpd="sng" algn="ctr">
              <a:noFill/>
              <a:prstDash val="solid"/>
            </a:ln>
            <a:effectLst/>
          </p:spPr>
          <p:txBody>
            <a:bodyPr rtlCol="0" anchor="ctr"/>
            <a:lstStyle/>
            <a:p>
              <a:pPr algn="ctr" defTabSz="913414">
                <a:defRPr/>
              </a:pPr>
              <a:endParaRPr lang="de-DE" sz="3197" kern="0">
                <a:solidFill>
                  <a:srgbClr val="000000"/>
                </a:solidFill>
                <a:latin typeface="MetaPlusLF"/>
              </a:endParaRPr>
            </a:p>
          </p:txBody>
        </p:sp>
      </p:grpSp>
      <p:sp>
        <p:nvSpPr>
          <p:cNvPr id="66" name="Rechteck 65"/>
          <p:cNvSpPr/>
          <p:nvPr/>
        </p:nvSpPr>
        <p:spPr>
          <a:xfrm>
            <a:off x="408063" y="2357899"/>
            <a:ext cx="4319153" cy="3742312"/>
          </a:xfrm>
          <a:prstGeom prst="rect">
            <a:avLst/>
          </a:prstGeom>
          <a:solidFill>
            <a:schemeClr val="bg1">
              <a:lumMod val="95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de-DE" sz="1099">
              <a:solidFill>
                <a:srgbClr val="FFFFFF"/>
              </a:solidFill>
              <a:latin typeface="MetaPlusLF"/>
            </a:endParaRPr>
          </a:p>
        </p:txBody>
      </p:sp>
      <p:sp>
        <p:nvSpPr>
          <p:cNvPr id="67" name="Rechteck 66"/>
          <p:cNvSpPr/>
          <p:nvPr/>
        </p:nvSpPr>
        <p:spPr>
          <a:xfrm>
            <a:off x="4727217" y="2357899"/>
            <a:ext cx="4291534" cy="3742312"/>
          </a:xfrm>
          <a:prstGeom prst="rect">
            <a:avLst/>
          </a:prstGeom>
          <a:solidFill>
            <a:schemeClr val="bg2">
              <a:lumMod val="60000"/>
              <a:lumOff val="40000"/>
            </a:schemeClr>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de-DE" sz="1099">
              <a:solidFill>
                <a:srgbClr val="FFFFFF"/>
              </a:solidFill>
              <a:latin typeface="MetaPlusLF"/>
            </a:endParaRPr>
          </a:p>
        </p:txBody>
      </p:sp>
      <p:sp>
        <p:nvSpPr>
          <p:cNvPr id="69" name="Rechteck 68"/>
          <p:cNvSpPr/>
          <p:nvPr/>
        </p:nvSpPr>
        <p:spPr>
          <a:xfrm>
            <a:off x="408066" y="5862916"/>
            <a:ext cx="1233880"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dirty="0" err="1">
                <a:solidFill>
                  <a:srgbClr val="000000"/>
                </a:solidFill>
                <a:latin typeface="MetaPlusLF"/>
              </a:rPr>
              <a:t>Mounting</a:t>
            </a:r>
            <a:endParaRPr lang="de-DE" sz="1426" b="1" dirty="0">
              <a:solidFill>
                <a:srgbClr val="000000"/>
              </a:solidFill>
              <a:latin typeface="MetaPlusLF"/>
            </a:endParaRPr>
          </a:p>
        </p:txBody>
      </p:sp>
      <p:sp>
        <p:nvSpPr>
          <p:cNvPr id="70" name="Rechteck 69"/>
          <p:cNvSpPr/>
          <p:nvPr/>
        </p:nvSpPr>
        <p:spPr>
          <a:xfrm>
            <a:off x="1596628" y="5365430"/>
            <a:ext cx="1074915"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Reading</a:t>
            </a:r>
          </a:p>
        </p:txBody>
      </p:sp>
      <p:sp>
        <p:nvSpPr>
          <p:cNvPr id="71" name="Rechteck 70"/>
          <p:cNvSpPr/>
          <p:nvPr/>
        </p:nvSpPr>
        <p:spPr>
          <a:xfrm>
            <a:off x="2626225" y="4844353"/>
            <a:ext cx="1074915" cy="253678"/>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Compressing</a:t>
            </a:r>
          </a:p>
        </p:txBody>
      </p:sp>
      <p:sp>
        <p:nvSpPr>
          <p:cNvPr id="72" name="Rechteck 71"/>
          <p:cNvSpPr/>
          <p:nvPr/>
        </p:nvSpPr>
        <p:spPr>
          <a:xfrm>
            <a:off x="3429025" y="4346867"/>
            <a:ext cx="1296387"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dirty="0">
                <a:solidFill>
                  <a:srgbClr val="000000"/>
                </a:solidFill>
                <a:latin typeface="MetaPlusLF"/>
              </a:rPr>
              <a:t>Transferring</a:t>
            </a:r>
          </a:p>
        </p:txBody>
      </p:sp>
      <p:sp>
        <p:nvSpPr>
          <p:cNvPr id="73" name="Rechteck 72"/>
          <p:cNvSpPr/>
          <p:nvPr/>
        </p:nvSpPr>
        <p:spPr>
          <a:xfrm>
            <a:off x="5789385" y="3351890"/>
            <a:ext cx="1074915"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Analytics</a:t>
            </a:r>
          </a:p>
        </p:txBody>
      </p:sp>
      <p:sp>
        <p:nvSpPr>
          <p:cNvPr id="74" name="Rechteck 73"/>
          <p:cNvSpPr/>
          <p:nvPr/>
        </p:nvSpPr>
        <p:spPr>
          <a:xfrm>
            <a:off x="4727218" y="3849378"/>
            <a:ext cx="1107484"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Saving</a:t>
            </a:r>
          </a:p>
        </p:txBody>
      </p:sp>
      <p:sp>
        <p:nvSpPr>
          <p:cNvPr id="76" name="Rechteck 75"/>
          <p:cNvSpPr/>
          <p:nvPr/>
        </p:nvSpPr>
        <p:spPr>
          <a:xfrm>
            <a:off x="6818986" y="2854401"/>
            <a:ext cx="1116711"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Actions</a:t>
            </a:r>
          </a:p>
        </p:txBody>
      </p:sp>
      <p:sp>
        <p:nvSpPr>
          <p:cNvPr id="80" name="Rechteck 79"/>
          <p:cNvSpPr/>
          <p:nvPr/>
        </p:nvSpPr>
        <p:spPr>
          <a:xfrm>
            <a:off x="7559259" y="2356913"/>
            <a:ext cx="1452504" cy="23009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3414">
              <a:defRPr/>
            </a:pPr>
            <a:r>
              <a:rPr lang="de-DE" sz="1426" b="1">
                <a:solidFill>
                  <a:srgbClr val="000000"/>
                </a:solidFill>
                <a:latin typeface="MetaPlusLF"/>
              </a:rPr>
              <a:t>Value-added services</a:t>
            </a:r>
          </a:p>
        </p:txBody>
      </p:sp>
      <p:sp>
        <p:nvSpPr>
          <p:cNvPr id="81" name="Pfeil nach rechts 80"/>
          <p:cNvSpPr/>
          <p:nvPr/>
        </p:nvSpPr>
        <p:spPr>
          <a:xfrm rot="19688715">
            <a:off x="7789470" y="2654952"/>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94" name="Pfeil nach rechts 93"/>
          <p:cNvSpPr/>
          <p:nvPr/>
        </p:nvSpPr>
        <p:spPr>
          <a:xfrm rot="19688715">
            <a:off x="3561404" y="4656305"/>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95" name="Pfeil nach rechts 94"/>
          <p:cNvSpPr/>
          <p:nvPr/>
        </p:nvSpPr>
        <p:spPr>
          <a:xfrm rot="19688715">
            <a:off x="2509027" y="5169355"/>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97" name="Pfeil nach rechts 96"/>
          <p:cNvSpPr/>
          <p:nvPr/>
        </p:nvSpPr>
        <p:spPr>
          <a:xfrm rot="19688715">
            <a:off x="6691201" y="3144821"/>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98" name="Pfeil nach rechts 97"/>
          <p:cNvSpPr/>
          <p:nvPr/>
        </p:nvSpPr>
        <p:spPr>
          <a:xfrm rot="19688715">
            <a:off x="5668105" y="3656340"/>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100" name="Pfeil nach rechts 99"/>
          <p:cNvSpPr/>
          <p:nvPr/>
        </p:nvSpPr>
        <p:spPr>
          <a:xfrm rot="19688715">
            <a:off x="4615428" y="4150970"/>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sp>
        <p:nvSpPr>
          <p:cNvPr id="102" name="Pfeil nach rechts 101"/>
          <p:cNvSpPr/>
          <p:nvPr/>
        </p:nvSpPr>
        <p:spPr>
          <a:xfrm rot="19688715">
            <a:off x="1476646" y="5677469"/>
            <a:ext cx="223576" cy="124756"/>
          </a:xfrm>
          <a:prstGeom prst="rightArrow">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en-GB" sz="1099">
              <a:solidFill>
                <a:srgbClr val="FFFFFF"/>
              </a:solidFill>
              <a:latin typeface="MetaPlusLF"/>
            </a:endParaRPr>
          </a:p>
        </p:txBody>
      </p:sp>
      <p:pic>
        <p:nvPicPr>
          <p:cNvPr id="104" name="Grafik 103"/>
          <p:cNvPicPr>
            <a:picLocks noChangeAspect="1"/>
          </p:cNvPicPr>
          <p:nvPr>
            <p:custDataLst>
              <p:tags r:id="rId5"/>
            </p:custDataLst>
          </p:nvPr>
        </p:nvPicPr>
        <p:blipFill rotWithShape="1">
          <a:blip r:embed="rId26" cstate="email">
            <a:extLst>
              <a:ext uri="{28A0092B-C50C-407E-A947-70E740481C1C}">
                <a14:useLocalDpi xmlns:a14="http://schemas.microsoft.com/office/drawing/2010/main"/>
              </a:ext>
            </a:extLst>
          </a:blip>
          <a:srcRect/>
          <a:stretch/>
        </p:blipFill>
        <p:spPr>
          <a:xfrm>
            <a:off x="510049" y="3320056"/>
            <a:ext cx="505018" cy="863792"/>
          </a:xfrm>
          <a:prstGeom prst="rect">
            <a:avLst/>
          </a:prstGeom>
        </p:spPr>
      </p:pic>
      <p:sp>
        <p:nvSpPr>
          <p:cNvPr id="106" name="Textfeld 105"/>
          <p:cNvSpPr txBox="1"/>
          <p:nvPr>
            <p:custDataLst>
              <p:tags r:id="rId6"/>
            </p:custDataLst>
          </p:nvPr>
        </p:nvSpPr>
        <p:spPr>
          <a:xfrm>
            <a:off x="2018354" y="2572410"/>
            <a:ext cx="650719" cy="344656"/>
          </a:xfrm>
          <a:prstGeom prst="rect">
            <a:avLst/>
          </a:prstGeom>
          <a:noFill/>
        </p:spPr>
        <p:txBody>
          <a:bodyPr wrap="square" rtlCol="0">
            <a:spAutoFit/>
          </a:bodyPr>
          <a:lstStyle/>
          <a:p>
            <a:pPr algn="ctr" defTabSz="913414">
              <a:defRPr/>
            </a:pPr>
            <a:r>
              <a:rPr lang="de-DE" sz="799" b="1" dirty="0">
                <a:solidFill>
                  <a:schemeClr val="bg1">
                    <a:lumMod val="50000"/>
                  </a:schemeClr>
                </a:solidFill>
                <a:latin typeface="MetaPlusLF"/>
              </a:rPr>
              <a:t>Digital </a:t>
            </a:r>
            <a:r>
              <a:rPr lang="de-DE" sz="799" b="1" dirty="0" err="1">
                <a:solidFill>
                  <a:schemeClr val="bg1">
                    <a:lumMod val="50000"/>
                  </a:schemeClr>
                </a:solidFill>
                <a:latin typeface="MetaPlusLF"/>
              </a:rPr>
              <a:t>copy</a:t>
            </a:r>
            <a:endParaRPr lang="de-DE" sz="799" b="1" dirty="0">
              <a:solidFill>
                <a:schemeClr val="bg1">
                  <a:lumMod val="50000"/>
                </a:schemeClr>
              </a:solidFill>
              <a:latin typeface="MetaPlusLF"/>
            </a:endParaRPr>
          </a:p>
        </p:txBody>
      </p:sp>
      <p:cxnSp>
        <p:nvCxnSpPr>
          <p:cNvPr id="108" name="Gerade Verbindung mit Pfeil 107"/>
          <p:cNvCxnSpPr/>
          <p:nvPr>
            <p:custDataLst>
              <p:tags r:id="rId7"/>
            </p:custDataLst>
          </p:nvPr>
        </p:nvCxnSpPr>
        <p:spPr>
          <a:xfrm flipV="1">
            <a:off x="1913110" y="3056671"/>
            <a:ext cx="758248" cy="2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2" name="Picture 10" descr="https://cdn2.iconfinder.com/data/icons/business-charts/512/Statistics-512.png"/>
          <p:cNvPicPr>
            <a:picLocks noChangeAspect="1" noChangeArrowheads="1"/>
          </p:cNvPicPr>
          <p:nvPr>
            <p:custDataLst>
              <p:tags r:id="rId8"/>
            </p:custDataLst>
          </p:nvPr>
        </p:nvPicPr>
        <p:blipFill>
          <a:blip r:embed="rId27" cstate="email">
            <a:extLst>
              <a:ext uri="{28A0092B-C50C-407E-A947-70E740481C1C}">
                <a14:useLocalDpi xmlns:a14="http://schemas.microsoft.com/office/drawing/2010/main"/>
              </a:ext>
            </a:extLst>
          </a:blip>
          <a:srcRect/>
          <a:stretch>
            <a:fillRect/>
          </a:stretch>
        </p:blipFill>
        <p:spPr bwMode="auto">
          <a:xfrm>
            <a:off x="6150807" y="3090360"/>
            <a:ext cx="346312" cy="249897"/>
          </a:xfrm>
          <a:prstGeom prst="rect">
            <a:avLst/>
          </a:prstGeom>
          <a:noFill/>
          <a:ln w="19050">
            <a:noFill/>
          </a:ln>
        </p:spPr>
      </p:pic>
      <p:pic>
        <p:nvPicPr>
          <p:cNvPr id="113" name="Picture 4" descr="Steuerblock CPX-CEC-M1"/>
          <p:cNvPicPr>
            <a:picLocks noChangeAspect="1" noChangeArrowheads="1"/>
          </p:cNvPicPr>
          <p:nvPr>
            <p:custDataLst>
              <p:tags r:id="rId9"/>
            </p:custDataLst>
          </p:nvPr>
        </p:nvPicPr>
        <p:blipFill>
          <a:blip r:embed="rId28" cstate="email">
            <a:extLst>
              <a:ext uri="{28A0092B-C50C-407E-A947-70E740481C1C}">
                <a14:useLocalDpi xmlns:a14="http://schemas.microsoft.com/office/drawing/2010/main"/>
              </a:ext>
            </a:extLst>
          </a:blip>
          <a:srcRect/>
          <a:stretch>
            <a:fillRect/>
          </a:stretch>
        </p:blipFill>
        <p:spPr bwMode="auto">
          <a:xfrm>
            <a:off x="1970519" y="4973398"/>
            <a:ext cx="314536" cy="330739"/>
          </a:xfrm>
          <a:prstGeom prst="rect">
            <a:avLst/>
          </a:prstGeom>
          <a:noFill/>
          <a:ln w="19050">
            <a:noFill/>
          </a:ln>
        </p:spPr>
      </p:pic>
      <p:pic>
        <p:nvPicPr>
          <p:cNvPr id="114" name="Picture 4" descr="Steuerblock CPX-CEC-M1"/>
          <p:cNvPicPr>
            <a:picLocks noChangeAspect="1" noChangeArrowheads="1"/>
          </p:cNvPicPr>
          <p:nvPr>
            <p:custDataLst>
              <p:tags r:id="rId10"/>
            </p:custDataLst>
          </p:nvPr>
        </p:nvPicPr>
        <p:blipFill>
          <a:blip r:embed="rId28" cstate="email">
            <a:extLst>
              <a:ext uri="{28A0092B-C50C-407E-A947-70E740481C1C}">
                <a14:useLocalDpi xmlns:a14="http://schemas.microsoft.com/office/drawing/2010/main"/>
              </a:ext>
            </a:extLst>
          </a:blip>
          <a:srcRect/>
          <a:stretch>
            <a:fillRect/>
          </a:stretch>
        </p:blipFill>
        <p:spPr bwMode="auto">
          <a:xfrm>
            <a:off x="3012957" y="4452084"/>
            <a:ext cx="314536" cy="330739"/>
          </a:xfrm>
          <a:prstGeom prst="rect">
            <a:avLst/>
          </a:prstGeom>
          <a:noFill/>
          <a:ln w="19050">
            <a:noFill/>
          </a:ln>
        </p:spPr>
      </p:pic>
      <p:pic>
        <p:nvPicPr>
          <p:cNvPr id="115" name="Picture 2" descr="http://archsysrealtors.com/image/data/ProfessionalServices.png"/>
          <p:cNvPicPr>
            <a:picLocks noChangeAspect="1" noChangeArrowheads="1"/>
          </p:cNvPicPr>
          <p:nvPr>
            <p:custDataLst>
              <p:tags r:id="rId11"/>
            </p:custDataLst>
          </p:nvPr>
        </p:nvPicPr>
        <p:blipFill>
          <a:blip r:embed="rId29" cstate="email">
            <a:extLst>
              <a:ext uri="{28A0092B-C50C-407E-A947-70E740481C1C}">
                <a14:useLocalDpi xmlns:a14="http://schemas.microsoft.com/office/drawing/2010/main"/>
              </a:ext>
            </a:extLst>
          </a:blip>
          <a:srcRect/>
          <a:stretch>
            <a:fillRect/>
          </a:stretch>
        </p:blipFill>
        <p:spPr bwMode="auto">
          <a:xfrm>
            <a:off x="8210835" y="2618758"/>
            <a:ext cx="503825" cy="234790"/>
          </a:xfrm>
          <a:prstGeom prst="rect">
            <a:avLst/>
          </a:prstGeom>
          <a:noFill/>
          <a:ln w="19050">
            <a:noFill/>
          </a:ln>
        </p:spPr>
      </p:pic>
      <p:pic>
        <p:nvPicPr>
          <p:cNvPr id="116" name="Picture 2" descr="image description"/>
          <p:cNvPicPr>
            <a:picLocks noChangeAspect="1" noChangeArrowheads="1"/>
          </p:cNvPicPr>
          <p:nvPr>
            <p:custDataLst>
              <p:tags r:id="rId12"/>
            </p:custDataLst>
          </p:nvPr>
        </p:nvPicPr>
        <p:blipFill>
          <a:blip r:embed="rId30" cstate="email">
            <a:extLst>
              <a:ext uri="{28A0092B-C50C-407E-A947-70E740481C1C}">
                <a14:useLocalDpi xmlns:a14="http://schemas.microsoft.com/office/drawing/2010/main"/>
              </a:ext>
            </a:extLst>
          </a:blip>
          <a:srcRect/>
          <a:stretch>
            <a:fillRect/>
          </a:stretch>
        </p:blipFill>
        <p:spPr bwMode="auto">
          <a:xfrm>
            <a:off x="1055604" y="5314161"/>
            <a:ext cx="496320" cy="313047"/>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19" name="Picture 14" descr="Male User Info Icon — Coquette Part 6 Set: "/>
          <p:cNvPicPr>
            <a:picLocks noChangeAspect="1" noChangeArrowheads="1"/>
          </p:cNvPicPr>
          <p:nvPr>
            <p:custDataLst>
              <p:tags r:id="rId13"/>
            </p:custDataLst>
          </p:nvPr>
        </p:nvPicPr>
        <p:blipFill>
          <a:blip r:embed="rId31" cstate="email">
            <a:duotone>
              <a:srgbClr val="0091DC">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175647" y="2575286"/>
            <a:ext cx="366418" cy="266556"/>
          </a:xfrm>
          <a:prstGeom prst="rect">
            <a:avLst/>
          </a:prstGeom>
          <a:noFill/>
          <a:ln w="19050">
            <a:noFill/>
          </a:ln>
        </p:spPr>
      </p:pic>
      <p:grpSp>
        <p:nvGrpSpPr>
          <p:cNvPr id="4" name="Gruppieren 3"/>
          <p:cNvGrpSpPr/>
          <p:nvPr>
            <p:custDataLst>
              <p:tags r:id="rId14"/>
            </p:custDataLst>
          </p:nvPr>
        </p:nvGrpSpPr>
        <p:grpSpPr>
          <a:xfrm>
            <a:off x="3822981" y="4050570"/>
            <a:ext cx="753191" cy="266556"/>
            <a:chOff x="3680418" y="4076631"/>
            <a:chExt cx="753992" cy="266839"/>
          </a:xfrm>
        </p:grpSpPr>
        <p:sp>
          <p:nvSpPr>
            <p:cNvPr id="111" name="Wolke 110"/>
            <p:cNvSpPr/>
            <p:nvPr/>
          </p:nvSpPr>
          <p:spPr>
            <a:xfrm>
              <a:off x="3680418" y="4076631"/>
              <a:ext cx="753992" cy="266839"/>
            </a:xfrm>
            <a:prstGeom prst="clou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de-DE" sz="1099">
                <a:solidFill>
                  <a:srgbClr val="FFFFFF"/>
                </a:solidFill>
                <a:latin typeface="MetaPlusLF"/>
              </a:endParaRPr>
            </a:p>
          </p:txBody>
        </p:sp>
        <p:pic>
          <p:nvPicPr>
            <p:cNvPr id="120" name="Picture 2" descr="http://www.ascolab.com/images/stories/ascolab/pic/png/opcualogo.pn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816750" y="4154761"/>
              <a:ext cx="487600" cy="93113"/>
            </a:xfrm>
            <a:prstGeom prst="rect">
              <a:avLst/>
            </a:prstGeom>
            <a:noFill/>
          </p:spPr>
        </p:pic>
      </p:grpSp>
      <p:cxnSp>
        <p:nvCxnSpPr>
          <p:cNvPr id="136" name="Gerade Verbindung mit Pfeil 135"/>
          <p:cNvCxnSpPr/>
          <p:nvPr>
            <p:custDataLst>
              <p:tags r:id="rId15"/>
            </p:custDataLst>
          </p:nvPr>
        </p:nvCxnSpPr>
        <p:spPr>
          <a:xfrm flipH="1" flipV="1">
            <a:off x="2955263" y="2853105"/>
            <a:ext cx="391" cy="229133"/>
          </a:xfrm>
          <a:prstGeom prst="straightConnector1">
            <a:avLst/>
          </a:prstGeom>
          <a:ln>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37" name="Gerade Verbindung mit Pfeil 136"/>
          <p:cNvCxnSpPr/>
          <p:nvPr>
            <p:custDataLst>
              <p:tags r:id="rId16"/>
            </p:custDataLst>
          </p:nvPr>
        </p:nvCxnSpPr>
        <p:spPr>
          <a:xfrm flipH="1" flipV="1">
            <a:off x="1881530" y="3361341"/>
            <a:ext cx="893765" cy="808"/>
          </a:xfrm>
          <a:prstGeom prst="straightConnector1">
            <a:avLst/>
          </a:prstGeom>
          <a:ln>
            <a:solidFill>
              <a:schemeClr val="tx1"/>
            </a:solidFill>
            <a:prstDash val="dash"/>
            <a:headEnd type="none"/>
            <a:tailEnd type="arrow"/>
          </a:ln>
        </p:spPr>
        <p:style>
          <a:lnRef idx="1">
            <a:schemeClr val="accent1"/>
          </a:lnRef>
          <a:fillRef idx="0">
            <a:schemeClr val="accent1"/>
          </a:fillRef>
          <a:effectRef idx="0">
            <a:schemeClr val="accent1"/>
          </a:effectRef>
          <a:fontRef idx="minor">
            <a:schemeClr val="tx1"/>
          </a:fontRef>
        </p:style>
      </p:cxnSp>
      <p:grpSp>
        <p:nvGrpSpPr>
          <p:cNvPr id="2" name="Gruppieren 1"/>
          <p:cNvGrpSpPr/>
          <p:nvPr>
            <p:custDataLst>
              <p:tags r:id="rId17"/>
            </p:custDataLst>
          </p:nvPr>
        </p:nvGrpSpPr>
        <p:grpSpPr>
          <a:xfrm>
            <a:off x="4856895" y="4998021"/>
            <a:ext cx="4206954" cy="1038795"/>
            <a:chOff x="4627074" y="4910748"/>
            <a:chExt cx="3672991" cy="1039899"/>
          </a:xfrm>
        </p:grpSpPr>
        <p:sp>
          <p:nvSpPr>
            <p:cNvPr id="142" name="Textfeld 141"/>
            <p:cNvSpPr txBox="1"/>
            <p:nvPr/>
          </p:nvSpPr>
          <p:spPr>
            <a:xfrm>
              <a:off x="4788848" y="4910748"/>
              <a:ext cx="3511217" cy="1039899"/>
            </a:xfrm>
            <a:prstGeom prst="rect">
              <a:avLst/>
            </a:prstGeom>
            <a:noFill/>
          </p:spPr>
          <p:txBody>
            <a:bodyPr wrap="square" rtlCol="0">
              <a:spAutoFit/>
            </a:bodyPr>
            <a:lstStyle/>
            <a:p>
              <a:pPr defTabSz="913414">
                <a:lnSpc>
                  <a:spcPct val="150000"/>
                </a:lnSpc>
                <a:defRPr/>
              </a:pPr>
              <a:r>
                <a:rPr lang="de-DE" sz="1398">
                  <a:solidFill>
                    <a:srgbClr val="000000"/>
                  </a:solidFill>
                  <a:latin typeface="MetaPlusLF" panose="02000503060000020004" pitchFamily="2" charset="0"/>
                </a:rPr>
                <a:t>Status Dashboard</a:t>
              </a:r>
            </a:p>
            <a:p>
              <a:pPr defTabSz="913414">
                <a:lnSpc>
                  <a:spcPct val="150000"/>
                </a:lnSpc>
                <a:defRPr/>
              </a:pPr>
              <a:r>
                <a:rPr lang="en-US" sz="1398">
                  <a:solidFill>
                    <a:srgbClr val="000000"/>
                  </a:solidFill>
                  <a:latin typeface="MetaPlusLF" panose="02000503060000020004" pitchFamily="2" charset="0"/>
                </a:rPr>
                <a:t>Trend analysis and early warnings</a:t>
              </a:r>
            </a:p>
            <a:p>
              <a:pPr defTabSz="913414">
                <a:lnSpc>
                  <a:spcPct val="150000"/>
                </a:lnSpc>
                <a:defRPr/>
              </a:pPr>
              <a:r>
                <a:rPr lang="de-DE" sz="1398">
                  <a:solidFill>
                    <a:srgbClr val="000000"/>
                  </a:solidFill>
                  <a:latin typeface="MetaPlusLF" panose="02000503060000020004" pitchFamily="2" charset="0"/>
                </a:rPr>
                <a:t>Automated error notification</a:t>
              </a:r>
            </a:p>
          </p:txBody>
        </p:sp>
        <p:pic>
          <p:nvPicPr>
            <p:cNvPr id="74754" name="Picture 2" descr="http://images.clipartpanda.com/cloud-icon-png-CloudIcon.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627074" y="5069490"/>
              <a:ext cx="198333" cy="104676"/>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ttp://images.clipartpanda.com/cloud-icon-png-CloudIcon.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627074" y="5395622"/>
              <a:ext cx="198333" cy="104676"/>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http://images.clipartpanda.com/cloud-icon-png-CloudIcon.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627074" y="5714134"/>
              <a:ext cx="198333" cy="104676"/>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Textfeld 146"/>
          <p:cNvSpPr txBox="1"/>
          <p:nvPr>
            <p:custDataLst>
              <p:tags r:id="rId18"/>
            </p:custDataLst>
          </p:nvPr>
        </p:nvSpPr>
        <p:spPr>
          <a:xfrm>
            <a:off x="2031046" y="3179954"/>
            <a:ext cx="633912" cy="219328"/>
          </a:xfrm>
          <a:prstGeom prst="rect">
            <a:avLst/>
          </a:prstGeom>
          <a:noFill/>
        </p:spPr>
        <p:txBody>
          <a:bodyPr wrap="square" rtlCol="0">
            <a:spAutoFit/>
          </a:bodyPr>
          <a:lstStyle/>
          <a:p>
            <a:pPr algn="ctr" defTabSz="913414">
              <a:defRPr/>
            </a:pPr>
            <a:r>
              <a:rPr lang="de-DE" sz="799" b="1">
                <a:solidFill>
                  <a:srgbClr val="000000"/>
                </a:solidFill>
                <a:latin typeface="MetaPlusLF"/>
              </a:rPr>
              <a:t>Scanning</a:t>
            </a:r>
            <a:endParaRPr lang="de-DE" sz="699" b="1">
              <a:solidFill>
                <a:srgbClr val="000000"/>
              </a:solidFill>
              <a:latin typeface="MetaPlusLF"/>
            </a:endParaRPr>
          </a:p>
        </p:txBody>
      </p:sp>
      <p:grpSp>
        <p:nvGrpSpPr>
          <p:cNvPr id="11" name="Gruppieren 10"/>
          <p:cNvGrpSpPr/>
          <p:nvPr>
            <p:custDataLst>
              <p:tags r:id="rId19"/>
            </p:custDataLst>
          </p:nvPr>
        </p:nvGrpSpPr>
        <p:grpSpPr>
          <a:xfrm>
            <a:off x="2779297" y="3092104"/>
            <a:ext cx="340001" cy="552691"/>
            <a:chOff x="1838440" y="3044816"/>
            <a:chExt cx="340362" cy="553278"/>
          </a:xfrm>
        </p:grpSpPr>
        <p:grpSp>
          <p:nvGrpSpPr>
            <p:cNvPr id="121" name="Gruppieren 120"/>
            <p:cNvGrpSpPr/>
            <p:nvPr/>
          </p:nvGrpSpPr>
          <p:grpSpPr>
            <a:xfrm>
              <a:off x="1844180" y="3044816"/>
              <a:ext cx="327539" cy="553278"/>
              <a:chOff x="2267747" y="3003484"/>
              <a:chExt cx="2016227" cy="3485500"/>
            </a:xfrm>
          </p:grpSpPr>
          <p:pic>
            <p:nvPicPr>
              <p:cNvPr id="122" name="Picture 4" descr="http://images.clipartpanda.com/cell-phone-call-icon-04-256.png"/>
              <p:cNvPicPr>
                <a:picLocks noChangeAspect="1" noChangeArrowheads="1"/>
              </p:cNvPicPr>
              <p:nvPr/>
            </p:nvPicPr>
            <p:blipFill rotWithShape="1">
              <a:blip r:embed="rId34" cstate="email">
                <a:extLst>
                  <a:ext uri="{28A0092B-C50C-407E-A947-70E740481C1C}">
                    <a14:useLocalDpi xmlns:a14="http://schemas.microsoft.com/office/drawing/2010/main"/>
                  </a:ext>
                </a:extLst>
              </a:blip>
              <a:srcRect l="23977" r="20000"/>
              <a:stretch/>
            </p:blipFill>
            <p:spPr bwMode="auto">
              <a:xfrm>
                <a:off x="2267747" y="3003484"/>
                <a:ext cx="2016227" cy="3485500"/>
              </a:xfrm>
              <a:prstGeom prst="rect">
                <a:avLst/>
              </a:prstGeom>
              <a:noFill/>
              <a:extLst>
                <a:ext uri="{909E8E84-426E-40DD-AFC4-6F175D3DCCD1}">
                  <a14:hiddenFill xmlns:a14="http://schemas.microsoft.com/office/drawing/2010/main">
                    <a:solidFill>
                      <a:srgbClr val="FFFFFF"/>
                    </a:solidFill>
                  </a14:hiddenFill>
                </a:ext>
              </a:extLst>
            </p:spPr>
          </p:pic>
          <p:sp>
            <p:nvSpPr>
              <p:cNvPr id="123" name="Rechteck 122"/>
              <p:cNvSpPr/>
              <p:nvPr/>
            </p:nvSpPr>
            <p:spPr>
              <a:xfrm>
                <a:off x="2519039" y="4629629"/>
                <a:ext cx="1563416" cy="887603"/>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de-DE" sz="1598">
                  <a:solidFill>
                    <a:srgbClr val="000000"/>
                  </a:solidFill>
                  <a:latin typeface="MetaPlusLF"/>
                </a:endParaRPr>
              </a:p>
            </p:txBody>
          </p:sp>
          <p:sp>
            <p:nvSpPr>
              <p:cNvPr id="124" name="Rechteck 123"/>
              <p:cNvSpPr/>
              <p:nvPr/>
            </p:nvSpPr>
            <p:spPr>
              <a:xfrm>
                <a:off x="2484445" y="4511280"/>
                <a:ext cx="1625648" cy="70486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414">
                  <a:defRPr/>
                </a:pPr>
                <a:endParaRPr lang="de-DE" sz="1598">
                  <a:solidFill>
                    <a:srgbClr val="000000"/>
                  </a:solidFill>
                  <a:latin typeface="MetaPlusLF"/>
                </a:endParaRPr>
              </a:p>
            </p:txBody>
          </p:sp>
          <p:pic>
            <p:nvPicPr>
              <p:cNvPr id="126" name="Grafik 125"/>
              <p:cNvPicPr>
                <a:picLocks noChangeAspect="1"/>
              </p:cNvPicPr>
              <p:nvPr/>
            </p:nvPicPr>
            <p:blipFill rotWithShape="1">
              <a:blip r:embed="rId35" cstate="email">
                <a:extLst>
                  <a:ext uri="{28A0092B-C50C-407E-A947-70E740481C1C}">
                    <a14:useLocalDpi xmlns:a14="http://schemas.microsoft.com/office/drawing/2010/main"/>
                  </a:ext>
                </a:extLst>
              </a:blip>
              <a:srcRect/>
              <a:stretch/>
            </p:blipFill>
            <p:spPr>
              <a:xfrm>
                <a:off x="2539607" y="4497269"/>
                <a:ext cx="1519857" cy="977573"/>
              </a:xfrm>
              <a:prstGeom prst="rect">
                <a:avLst/>
              </a:prstGeom>
            </p:spPr>
          </p:pic>
          <p:pic>
            <p:nvPicPr>
              <p:cNvPr id="127" name="Grafik 126"/>
              <p:cNvPicPr>
                <a:picLocks noChangeAspect="1"/>
              </p:cNvPicPr>
              <p:nvPr/>
            </p:nvPicPr>
            <p:blipFill rotWithShape="1">
              <a:blip r:embed="rId36" cstate="email">
                <a:extLst>
                  <a:ext uri="{28A0092B-C50C-407E-A947-70E740481C1C}">
                    <a14:useLocalDpi xmlns:a14="http://schemas.microsoft.com/office/drawing/2010/main"/>
                  </a:ext>
                </a:extLst>
              </a:blip>
              <a:srcRect/>
              <a:stretch/>
            </p:blipFill>
            <p:spPr>
              <a:xfrm>
                <a:off x="2478210" y="3282027"/>
                <a:ext cx="1529725" cy="221239"/>
              </a:xfrm>
              <a:prstGeom prst="rect">
                <a:avLst/>
              </a:prstGeom>
            </p:spPr>
          </p:pic>
          <p:pic>
            <p:nvPicPr>
              <p:cNvPr id="128" name="Grafik 127"/>
              <p:cNvPicPr>
                <a:picLocks noChangeAspect="1"/>
              </p:cNvPicPr>
              <p:nvPr/>
            </p:nvPicPr>
            <p:blipFill rotWithShape="1">
              <a:blip r:embed="rId37" cstate="email">
                <a:extLst>
                  <a:ext uri="{28A0092B-C50C-407E-A947-70E740481C1C}">
                    <a14:useLocalDpi xmlns:a14="http://schemas.microsoft.com/office/drawing/2010/main"/>
                  </a:ext>
                </a:extLst>
              </a:blip>
              <a:srcRect/>
              <a:stretch/>
            </p:blipFill>
            <p:spPr>
              <a:xfrm>
                <a:off x="2651581" y="3279988"/>
                <a:ext cx="608550" cy="221239"/>
              </a:xfrm>
              <a:prstGeom prst="rect">
                <a:avLst/>
              </a:prstGeom>
            </p:spPr>
          </p:pic>
          <p:pic>
            <p:nvPicPr>
              <p:cNvPr id="129" name="Grafik 128"/>
              <p:cNvPicPr>
                <a:picLocks noChangeAspect="1"/>
              </p:cNvPicPr>
              <p:nvPr/>
            </p:nvPicPr>
            <p:blipFill rotWithShape="1">
              <a:blip r:embed="rId38" cstate="email">
                <a:extLst>
                  <a:ext uri="{28A0092B-C50C-407E-A947-70E740481C1C}">
                    <a14:useLocalDpi xmlns:a14="http://schemas.microsoft.com/office/drawing/2010/main"/>
                  </a:ext>
                </a:extLst>
              </a:blip>
              <a:srcRect/>
              <a:stretch/>
            </p:blipFill>
            <p:spPr>
              <a:xfrm>
                <a:off x="3595932" y="3277496"/>
                <a:ext cx="548470" cy="221208"/>
              </a:xfrm>
              <a:prstGeom prst="rect">
                <a:avLst/>
              </a:prstGeom>
            </p:spPr>
          </p:pic>
          <p:pic>
            <p:nvPicPr>
              <p:cNvPr id="130" name="Grafik 129"/>
              <p:cNvPicPr>
                <a:picLocks noChangeAspect="1"/>
              </p:cNvPicPr>
              <p:nvPr/>
            </p:nvPicPr>
            <p:blipFill rotWithShape="1">
              <a:blip r:embed="rId39" cstate="email">
                <a:extLst>
                  <a:ext uri="{28A0092B-C50C-407E-A947-70E740481C1C}">
                    <a14:useLocalDpi xmlns:a14="http://schemas.microsoft.com/office/drawing/2010/main"/>
                  </a:ext>
                </a:extLst>
              </a:blip>
              <a:srcRect/>
              <a:stretch/>
            </p:blipFill>
            <p:spPr>
              <a:xfrm>
                <a:off x="3277335" y="3281064"/>
                <a:ext cx="387129" cy="222202"/>
              </a:xfrm>
              <a:prstGeom prst="rect">
                <a:avLst/>
              </a:prstGeom>
            </p:spPr>
          </p:pic>
          <p:cxnSp>
            <p:nvCxnSpPr>
              <p:cNvPr id="131" name="Gerade Verbindung mit Pfeil 130"/>
              <p:cNvCxnSpPr/>
              <p:nvPr/>
            </p:nvCxnSpPr>
            <p:spPr>
              <a:xfrm flipH="1">
                <a:off x="2496877" y="3388724"/>
                <a:ext cx="118796"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132" name="Grafik 131"/>
              <p:cNvPicPr>
                <a:picLocks noChangeAspect="1"/>
              </p:cNvPicPr>
              <p:nvPr/>
            </p:nvPicPr>
            <p:blipFill rotWithShape="1">
              <a:blip r:embed="rId40" cstate="email">
                <a:extLst>
                  <a:ext uri="{28A0092B-C50C-407E-A947-70E740481C1C}">
                    <a14:useLocalDpi xmlns:a14="http://schemas.microsoft.com/office/drawing/2010/main"/>
                  </a:ext>
                </a:extLst>
              </a:blip>
              <a:srcRect/>
              <a:stretch/>
            </p:blipFill>
            <p:spPr>
              <a:xfrm>
                <a:off x="2473513" y="5659940"/>
                <a:ext cx="1669348" cy="255145"/>
              </a:xfrm>
              <a:prstGeom prst="rect">
                <a:avLst/>
              </a:prstGeom>
            </p:spPr>
          </p:pic>
        </p:grpSp>
        <p:sp>
          <p:nvSpPr>
            <p:cNvPr id="17" name="Rechteck 16"/>
            <p:cNvSpPr/>
            <p:nvPr/>
          </p:nvSpPr>
          <p:spPr>
            <a:xfrm>
              <a:off x="1838440" y="3136269"/>
              <a:ext cx="340362" cy="155522"/>
            </a:xfrm>
            <a:prstGeom prst="rect">
              <a:avLst/>
            </a:prstGeom>
          </p:spPr>
          <p:txBody>
            <a:bodyPr wrap="square">
              <a:spAutoFit/>
            </a:bodyPr>
            <a:lstStyle/>
            <a:p>
              <a:pPr algn="ctr" defTabSz="913414">
                <a:defRPr/>
              </a:pPr>
              <a:r>
                <a:rPr lang="de-DE" sz="200">
                  <a:solidFill>
                    <a:srgbClr val="000000"/>
                  </a:solidFill>
                  <a:latin typeface="MetaPlusLF"/>
                </a:rPr>
                <a:t>Produkt verbinden</a:t>
              </a:r>
            </a:p>
          </p:txBody>
        </p:sp>
      </p:grpSp>
      <p:pic>
        <p:nvPicPr>
          <p:cNvPr id="77" name="Picture 2" descr="https://cdn1.iconfinder.com/data/icons/business-programming/512/database-512.png"/>
          <p:cNvPicPr>
            <a:picLocks noChangeAspect="1" noChangeArrowheads="1"/>
          </p:cNvPicPr>
          <p:nvPr>
            <p:custDataLst>
              <p:tags r:id="rId20"/>
            </p:custDataLst>
          </p:nvPr>
        </p:nvPicPr>
        <p:blipFill>
          <a:blip r:embed="rId41" cstate="email">
            <a:extLst>
              <a:ext uri="{28A0092B-C50C-407E-A947-70E740481C1C}">
                <a14:useLocalDpi xmlns:a14="http://schemas.microsoft.com/office/drawing/2010/main"/>
              </a:ext>
            </a:extLst>
          </a:blip>
          <a:srcRect/>
          <a:stretch>
            <a:fillRect/>
          </a:stretch>
        </p:blipFill>
        <p:spPr bwMode="auto">
          <a:xfrm>
            <a:off x="5126666" y="3520418"/>
            <a:ext cx="280891" cy="28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custDataLst>
              <p:tags r:id="rId21"/>
            </p:custDataLst>
          </p:nvPr>
        </p:nvSpPr>
        <p:spPr>
          <a:xfrm>
            <a:off x="4772316" y="4795701"/>
            <a:ext cx="1286310" cy="313325"/>
          </a:xfrm>
          <a:prstGeom prst="rect">
            <a:avLst/>
          </a:prstGeom>
          <a:noFill/>
        </p:spPr>
        <p:txBody>
          <a:bodyPr wrap="square" rtlCol="0">
            <a:spAutoFit/>
          </a:bodyPr>
          <a:lstStyle/>
          <a:p>
            <a:pPr defTabSz="913414">
              <a:defRPr/>
            </a:pPr>
            <a:r>
              <a:rPr lang="de-DE" sz="1398" b="1" u="sng">
                <a:solidFill>
                  <a:srgbClr val="000000"/>
                </a:solidFill>
                <a:latin typeface="MetaPlusLF"/>
              </a:rPr>
              <a:t>Objectives</a:t>
            </a:r>
          </a:p>
        </p:txBody>
      </p:sp>
      <p:pic>
        <p:nvPicPr>
          <p:cNvPr id="78" name="Grafik 77"/>
          <p:cNvPicPr>
            <a:picLocks noChangeAspect="1"/>
          </p:cNvPicPr>
          <p:nvPr>
            <p:custDataLst>
              <p:tags r:id="rId22"/>
            </p:custDataLst>
          </p:nvPr>
        </p:nvPicPr>
        <p:blipFill>
          <a:blip r:embed="rId42" cstate="email">
            <a:extLst>
              <a:ext uri="{28A0092B-C50C-407E-A947-70E740481C1C}">
                <a14:useLocalDpi xmlns:a14="http://schemas.microsoft.com/office/drawing/2010/main"/>
              </a:ext>
            </a:extLst>
          </a:blip>
          <a:stretch>
            <a:fillRect/>
          </a:stretch>
        </p:blipFill>
        <p:spPr>
          <a:xfrm>
            <a:off x="2637989" y="2492431"/>
            <a:ext cx="1192167" cy="361118"/>
          </a:xfrm>
          <a:prstGeom prst="rect">
            <a:avLst/>
          </a:prstGeom>
        </p:spPr>
      </p:pic>
      <p:pic>
        <p:nvPicPr>
          <p:cNvPr id="79" name="Picture 2" descr="Festo Logo"/>
          <p:cNvPicPr>
            <a:picLocks noChangeAspect="1" noChangeArrowheads="1"/>
          </p:cNvPicPr>
          <p:nvPr>
            <p:custDataLst>
              <p:tags r:id="rId23"/>
            </p:custDataLst>
          </p:nvPr>
        </p:nvPicPr>
        <p:blipFill>
          <a:blip r:embed="rId43" cstate="email">
            <a:extLst>
              <a:ext uri="{28A0092B-C50C-407E-A947-70E740481C1C}">
                <a14:useLocalDpi xmlns:a14="http://schemas.microsoft.com/office/drawing/2010/main"/>
              </a:ext>
            </a:extLst>
          </a:blip>
          <a:srcRect/>
          <a:stretch>
            <a:fillRect/>
          </a:stretch>
        </p:blipFill>
        <p:spPr bwMode="auto">
          <a:xfrm>
            <a:off x="3614023" y="2989166"/>
            <a:ext cx="989632" cy="183266"/>
          </a:xfrm>
          <a:prstGeom prst="rect">
            <a:avLst/>
          </a:prstGeom>
          <a:noFill/>
          <a:ln w="19050">
            <a:noFill/>
          </a:ln>
        </p:spPr>
      </p:pic>
      <p:pic>
        <p:nvPicPr>
          <p:cNvPr id="82" name="Picture 2" descr="http://www.dice.gr/dice/wp-content/uploads/2014/11/modal-prompt-product-cloud-platform-azure.png"/>
          <p:cNvPicPr>
            <a:picLocks noChangeAspect="1" noChangeArrowheads="1"/>
          </p:cNvPicPr>
          <p:nvPr/>
        </p:nvPicPr>
        <p:blipFill rotWithShape="1">
          <a:blip r:embed="rId44" cstate="email">
            <a:extLst>
              <a:ext uri="{28A0092B-C50C-407E-A947-70E740481C1C}">
                <a14:useLocalDpi xmlns:a14="http://schemas.microsoft.com/office/drawing/2010/main"/>
              </a:ext>
            </a:extLst>
          </a:blip>
          <a:srcRect/>
          <a:stretch/>
        </p:blipFill>
        <p:spPr bwMode="auto">
          <a:xfrm>
            <a:off x="4730873" y="2917992"/>
            <a:ext cx="930827" cy="325459"/>
          </a:xfrm>
          <a:prstGeom prst="rect">
            <a:avLst/>
          </a:prstGeom>
          <a:noFill/>
          <a:extLst>
            <a:ext uri="{909E8E84-426E-40DD-AFC4-6F175D3DCCD1}">
              <a14:hiddenFill xmlns:a14="http://schemas.microsoft.com/office/drawing/2010/main">
                <a:solidFill>
                  <a:srgbClr val="FFFFFF"/>
                </a:solidFill>
              </a14:hiddenFill>
            </a:ext>
          </a:extLst>
        </p:spPr>
      </p:pic>
      <p:pic>
        <p:nvPicPr>
          <p:cNvPr id="83" name="Grafik 82">
            <a:extLst>
              <a:ext uri="{FF2B5EF4-FFF2-40B4-BE49-F238E27FC236}">
                <a16:creationId xmlns:a16="http://schemas.microsoft.com/office/drawing/2014/main" id="{19F75B7A-73DE-4CCE-830B-FD8EFC8C49A6}"/>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a:stretch/>
        </p:blipFill>
        <p:spPr>
          <a:xfrm>
            <a:off x="7031112" y="3348932"/>
            <a:ext cx="3100977" cy="1955204"/>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5" name="Picture 2" descr="\\festo.net\DFS05\DE\Data\Berkheim\VT\ORG_Customer_Data_Eng_Mgmt\GUI MyProjectSpace\Klick-Dummy MyPS+\images\projects\u123.png">
            <a:extLst>
              <a:ext uri="{FF2B5EF4-FFF2-40B4-BE49-F238E27FC236}">
                <a16:creationId xmlns:a16="http://schemas.microsoft.com/office/drawing/2014/main" id="{25A63E02-BDDA-4EDD-858D-E1BC1F517BEC}"/>
              </a:ext>
            </a:extLst>
          </p:cNvPr>
          <p:cNvPicPr>
            <a:picLocks noChangeAspect="1" noChangeArrowheads="1"/>
          </p:cNvPicPr>
          <p:nvPr/>
        </p:nvPicPr>
        <p:blipFill>
          <a:blip r:embed="rId4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31524" y="3533839"/>
            <a:ext cx="612857" cy="516405"/>
          </a:xfrm>
          <a:prstGeom prst="rect">
            <a:avLst/>
          </a:prstGeom>
          <a:noFill/>
          <a:extLst>
            <a:ext uri="{909E8E84-426E-40DD-AFC4-6F175D3DCCD1}">
              <a14:hiddenFill xmlns:a14="http://schemas.microsoft.com/office/drawing/2010/main">
                <a:solidFill>
                  <a:srgbClr val="FFFFFF"/>
                </a:solidFill>
              </a14:hiddenFill>
            </a:ext>
          </a:extLst>
        </p:spPr>
      </p:pic>
      <p:sp>
        <p:nvSpPr>
          <p:cNvPr id="86" name="Textfeld 85">
            <a:extLst>
              <a:ext uri="{FF2B5EF4-FFF2-40B4-BE49-F238E27FC236}">
                <a16:creationId xmlns:a16="http://schemas.microsoft.com/office/drawing/2014/main" id="{E889DC56-0875-4CF8-A196-3FCB913BB646}"/>
              </a:ext>
            </a:extLst>
          </p:cNvPr>
          <p:cNvSpPr txBox="1"/>
          <p:nvPr>
            <p:custDataLst>
              <p:tags r:id="rId24"/>
            </p:custDataLst>
          </p:nvPr>
        </p:nvSpPr>
        <p:spPr>
          <a:xfrm>
            <a:off x="3553910" y="3194627"/>
            <a:ext cx="1257872" cy="264910"/>
          </a:xfrm>
          <a:prstGeom prst="rect">
            <a:avLst/>
          </a:prstGeom>
          <a:noFill/>
        </p:spPr>
        <p:txBody>
          <a:bodyPr wrap="square" lIns="0" rIns="0" rtlCol="0">
            <a:spAutoFit/>
          </a:bodyPr>
          <a:lstStyle/>
          <a:p>
            <a:pPr defTabSz="913414">
              <a:defRPr/>
            </a:pPr>
            <a:r>
              <a:rPr lang="de-DE" sz="1089" b="1" dirty="0">
                <a:solidFill>
                  <a:srgbClr val="000000"/>
                </a:solidFill>
                <a:latin typeface="MetaPlusLF"/>
              </a:rPr>
              <a:t>IoT </a:t>
            </a:r>
            <a:r>
              <a:rPr lang="de-DE" sz="1089" b="1" dirty="0" err="1">
                <a:solidFill>
                  <a:srgbClr val="000000"/>
                </a:solidFill>
                <a:latin typeface="MetaPlusLF"/>
              </a:rPr>
              <a:t>gateway</a:t>
            </a:r>
            <a:r>
              <a:rPr lang="de-DE" sz="1089" b="1" dirty="0">
                <a:solidFill>
                  <a:srgbClr val="000000"/>
                </a:solidFill>
                <a:latin typeface="MetaPlusLF"/>
              </a:rPr>
              <a:t>/Edge</a:t>
            </a:r>
          </a:p>
        </p:txBody>
      </p:sp>
      <p:sp>
        <p:nvSpPr>
          <p:cNvPr id="84" name="Ellipse 83">
            <a:extLst>
              <a:ext uri="{FF2B5EF4-FFF2-40B4-BE49-F238E27FC236}">
                <a16:creationId xmlns:a16="http://schemas.microsoft.com/office/drawing/2014/main" id="{E7679771-BF77-44DE-BC27-A6F547AD053F}"/>
              </a:ext>
            </a:extLst>
          </p:cNvPr>
          <p:cNvSpPr/>
          <p:nvPr/>
        </p:nvSpPr>
        <p:spPr>
          <a:xfrm>
            <a:off x="6263262" y="2587003"/>
            <a:ext cx="391515" cy="36653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649" rIns="36649" rtlCol="0" anchor="ctr"/>
          <a:lstStyle/>
          <a:p>
            <a:pPr algn="ctr" defTabSz="913414">
              <a:defRPr/>
            </a:pPr>
            <a:r>
              <a:rPr lang="de-DE" sz="814" b="1">
                <a:ln w="0"/>
                <a:solidFill>
                  <a:srgbClr val="FFFFFF"/>
                </a:solidFill>
                <a:latin typeface="MetaPlusLF"/>
              </a:rPr>
              <a:t>AI</a:t>
            </a:r>
          </a:p>
        </p:txBody>
      </p:sp>
      <p:sp>
        <p:nvSpPr>
          <p:cNvPr id="87" name="Ellipse 86">
            <a:extLst>
              <a:ext uri="{FF2B5EF4-FFF2-40B4-BE49-F238E27FC236}">
                <a16:creationId xmlns:a16="http://schemas.microsoft.com/office/drawing/2014/main" id="{F6AB852A-A5AE-41A5-AB8A-CA8CB718A8B2}"/>
              </a:ext>
            </a:extLst>
          </p:cNvPr>
          <p:cNvSpPr/>
          <p:nvPr/>
        </p:nvSpPr>
        <p:spPr>
          <a:xfrm>
            <a:off x="2169508" y="4638901"/>
            <a:ext cx="391515" cy="36653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649" rIns="36649" rtlCol="0" anchor="ctr"/>
          <a:lstStyle/>
          <a:p>
            <a:pPr algn="ctr" defTabSz="913414">
              <a:defRPr/>
            </a:pPr>
            <a:r>
              <a:rPr lang="de-DE" sz="814" b="1">
                <a:ln w="0"/>
                <a:solidFill>
                  <a:srgbClr val="FFFFFF"/>
                </a:solidFill>
                <a:latin typeface="MetaPlusLF"/>
              </a:rPr>
              <a:t>AI</a:t>
            </a:r>
          </a:p>
        </p:txBody>
      </p:sp>
      <p:sp>
        <p:nvSpPr>
          <p:cNvPr id="88" name="Ellipse 87">
            <a:extLst>
              <a:ext uri="{FF2B5EF4-FFF2-40B4-BE49-F238E27FC236}">
                <a16:creationId xmlns:a16="http://schemas.microsoft.com/office/drawing/2014/main" id="{7509547B-51D6-44A9-9E04-6520F543C4AC}"/>
              </a:ext>
            </a:extLst>
          </p:cNvPr>
          <p:cNvSpPr/>
          <p:nvPr/>
        </p:nvSpPr>
        <p:spPr>
          <a:xfrm>
            <a:off x="3079056" y="3846815"/>
            <a:ext cx="391515" cy="36653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36649" rIns="36649" rtlCol="0" anchor="ctr"/>
          <a:lstStyle/>
          <a:p>
            <a:pPr algn="ctr" defTabSz="913414">
              <a:defRPr/>
            </a:pPr>
            <a:r>
              <a:rPr lang="de-DE" sz="814" b="1">
                <a:ln w="0"/>
                <a:solidFill>
                  <a:srgbClr val="FFFFFF"/>
                </a:solidFill>
                <a:latin typeface="MetaPlusLF"/>
              </a:rPr>
              <a:t>AI</a:t>
            </a:r>
          </a:p>
        </p:txBody>
      </p:sp>
      <p:pic>
        <p:nvPicPr>
          <p:cNvPr id="89" name="Grafik 88">
            <a:extLst>
              <a:ext uri="{FF2B5EF4-FFF2-40B4-BE49-F238E27FC236}">
                <a16:creationId xmlns:a16="http://schemas.microsoft.com/office/drawing/2014/main" id="{200B64C2-EA0F-4CF3-BC90-5F88E4A7AEDB}"/>
              </a:ext>
            </a:extLst>
          </p:cNvPr>
          <p:cNvPicPr>
            <a:picLocks noChangeAspect="1"/>
          </p:cNvPicPr>
          <p:nvPr/>
        </p:nvPicPr>
        <p:blipFill>
          <a:blip r:embed="rId4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0299" y="4519287"/>
            <a:ext cx="1194817" cy="544797"/>
          </a:xfrm>
          <a:prstGeom prst="rect">
            <a:avLst/>
          </a:prstGeom>
        </p:spPr>
      </p:pic>
      <p:pic>
        <p:nvPicPr>
          <p:cNvPr id="90" name="Grafik 89">
            <a:extLst>
              <a:ext uri="{FF2B5EF4-FFF2-40B4-BE49-F238E27FC236}">
                <a16:creationId xmlns:a16="http://schemas.microsoft.com/office/drawing/2014/main" id="{585CB3A2-02B2-4134-BF80-AD83BCC23813}"/>
              </a:ext>
            </a:extLst>
          </p:cNvPr>
          <p:cNvPicPr>
            <a:picLocks noChangeAspect="1"/>
          </p:cNvPicPr>
          <p:nvPr/>
        </p:nvPicPr>
        <p:blipFill>
          <a:blip r:embed="rId4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053" y="4504252"/>
            <a:ext cx="660604" cy="474719"/>
          </a:xfrm>
          <a:prstGeom prst="rect">
            <a:avLst/>
          </a:prstGeom>
          <a:noFill/>
          <a:ln>
            <a:noFill/>
          </a:ln>
        </p:spPr>
      </p:pic>
      <p:sp>
        <p:nvSpPr>
          <p:cNvPr id="91" name="Textfeld 90">
            <a:extLst>
              <a:ext uri="{FF2B5EF4-FFF2-40B4-BE49-F238E27FC236}">
                <a16:creationId xmlns:a16="http://schemas.microsoft.com/office/drawing/2014/main" id="{94FC79E3-E667-48BC-816A-942D7BEBA653}"/>
              </a:ext>
            </a:extLst>
          </p:cNvPr>
          <p:cNvSpPr txBox="1"/>
          <p:nvPr/>
        </p:nvSpPr>
        <p:spPr>
          <a:xfrm>
            <a:off x="9011762" y="6042954"/>
            <a:ext cx="2875303" cy="584134"/>
          </a:xfrm>
          <a:prstGeom prst="rect">
            <a:avLst/>
          </a:prstGeom>
          <a:noFill/>
        </p:spPr>
        <p:txBody>
          <a:bodyPr wrap="square" rtlCol="0">
            <a:spAutoFit/>
          </a:bodyPr>
          <a:lstStyle/>
          <a:p>
            <a:pPr defTabSz="913414">
              <a:defRPr/>
            </a:pPr>
            <a:r>
              <a:rPr lang="de-DE" sz="1598" dirty="0">
                <a:solidFill>
                  <a:srgbClr val="00B0F0"/>
                </a:solidFill>
              </a:rPr>
              <a:t>Festo AX = </a:t>
            </a:r>
            <a:r>
              <a:rPr lang="de-DE" sz="1598" dirty="0" err="1">
                <a:solidFill>
                  <a:srgbClr val="00B0F0"/>
                </a:solidFill>
                <a:latin typeface="MetaPlusLF"/>
              </a:rPr>
              <a:t>IIoT</a:t>
            </a:r>
            <a:r>
              <a:rPr lang="de-DE" sz="1598" dirty="0">
                <a:solidFill>
                  <a:srgbClr val="00B0F0"/>
                </a:solidFill>
                <a:latin typeface="MetaPlusLF"/>
              </a:rPr>
              <a:t> </a:t>
            </a:r>
            <a:r>
              <a:rPr lang="de-DE" sz="1598" dirty="0" err="1">
                <a:solidFill>
                  <a:srgbClr val="00B0F0"/>
                </a:solidFill>
                <a:latin typeface="MetaPlusLF"/>
              </a:rPr>
              <a:t>Platform</a:t>
            </a:r>
            <a:r>
              <a:rPr lang="de-DE" sz="1598" dirty="0">
                <a:solidFill>
                  <a:srgbClr val="00B0F0"/>
                </a:solidFill>
                <a:latin typeface="MetaPlusLF"/>
              </a:rPr>
              <a:t>, AI, </a:t>
            </a:r>
            <a:r>
              <a:rPr lang="de-DE" sz="1598" dirty="0" err="1">
                <a:solidFill>
                  <a:srgbClr val="00B0F0"/>
                </a:solidFill>
                <a:latin typeface="MetaPlusLF"/>
              </a:rPr>
              <a:t>Visualisation</a:t>
            </a:r>
            <a:r>
              <a:rPr lang="de-DE" sz="1598" dirty="0">
                <a:solidFill>
                  <a:srgbClr val="00B0F0"/>
                </a:solidFill>
                <a:latin typeface="MetaPlusLF"/>
              </a:rPr>
              <a:t>, Workflows</a:t>
            </a:r>
          </a:p>
        </p:txBody>
      </p:sp>
      <p:pic>
        <p:nvPicPr>
          <p:cNvPr id="92" name="Picture 5">
            <a:extLst>
              <a:ext uri="{FF2B5EF4-FFF2-40B4-BE49-F238E27FC236}">
                <a16:creationId xmlns:a16="http://schemas.microsoft.com/office/drawing/2014/main" id="{CA6033E9-8758-4774-AD73-5DF791FFFF7F}"/>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434530" y="2502835"/>
            <a:ext cx="651668" cy="668411"/>
          </a:xfrm>
          <a:prstGeom prst="rect">
            <a:avLst/>
          </a:prstGeom>
        </p:spPr>
      </p:pic>
      <p:pic>
        <p:nvPicPr>
          <p:cNvPr id="101" name="Picture 2" descr="Bildergebnis für mqtt">
            <a:extLst>
              <a:ext uri="{FF2B5EF4-FFF2-40B4-BE49-F238E27FC236}">
                <a16:creationId xmlns:a16="http://schemas.microsoft.com/office/drawing/2014/main" id="{0CA0F201-E3BD-44C1-AB27-2F354EF3EFDA}"/>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054724" y="3817398"/>
            <a:ext cx="630291" cy="16450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OSIsoft, LLC">
            <a:extLst>
              <a:ext uri="{FF2B5EF4-FFF2-40B4-BE49-F238E27FC236}">
                <a16:creationId xmlns:a16="http://schemas.microsoft.com/office/drawing/2014/main" id="{5603E101-9220-4455-B829-877943253A68}"/>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028256" y="4128517"/>
            <a:ext cx="603132" cy="603132"/>
          </a:xfrm>
          <a:prstGeom prst="rect">
            <a:avLst/>
          </a:prstGeom>
          <a:noFill/>
          <a:extLst>
            <a:ext uri="{909E8E84-426E-40DD-AFC4-6F175D3DCCD1}">
              <a14:hiddenFill xmlns:a14="http://schemas.microsoft.com/office/drawing/2010/main">
                <a:solidFill>
                  <a:srgbClr val="FFFFFF"/>
                </a:solidFill>
              </a14:hiddenFill>
            </a:ext>
          </a:extLst>
        </p:spPr>
      </p:pic>
      <p:pic>
        <p:nvPicPr>
          <p:cNvPr id="103" name="Grafik 102" descr="20774u_3.jpg">
            <a:extLst>
              <a:ext uri="{FF2B5EF4-FFF2-40B4-BE49-F238E27FC236}">
                <a16:creationId xmlns:a16="http://schemas.microsoft.com/office/drawing/2014/main" id="{59CCFE50-433B-4226-B2A3-BC90B7E6F67B}"/>
              </a:ext>
            </a:extLst>
          </p:cNvPr>
          <p:cNvPicPr>
            <a:picLocks noChangeAspect="1"/>
          </p:cNvPicPr>
          <p:nvPr/>
        </p:nvPicPr>
        <p:blipFill>
          <a:blip r:embed="rId5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6077" y="5255673"/>
            <a:ext cx="317816" cy="519877"/>
          </a:xfrm>
          <a:prstGeom prst="rect">
            <a:avLst/>
          </a:prstGeom>
        </p:spPr>
      </p:pic>
      <p:grpSp>
        <p:nvGrpSpPr>
          <p:cNvPr id="105" name="Gruppieren 104">
            <a:extLst>
              <a:ext uri="{FF2B5EF4-FFF2-40B4-BE49-F238E27FC236}">
                <a16:creationId xmlns:a16="http://schemas.microsoft.com/office/drawing/2014/main" id="{94E50B4C-82BC-4A65-9B62-B92FB37BA70D}"/>
              </a:ext>
            </a:extLst>
          </p:cNvPr>
          <p:cNvGrpSpPr/>
          <p:nvPr/>
        </p:nvGrpSpPr>
        <p:grpSpPr>
          <a:xfrm>
            <a:off x="481780" y="5247108"/>
            <a:ext cx="221841" cy="519621"/>
            <a:chOff x="4313014" y="2461925"/>
            <a:chExt cx="1295400" cy="3155544"/>
          </a:xfrm>
        </p:grpSpPr>
        <p:pic>
          <p:nvPicPr>
            <p:cNvPr id="107" name="Grafik 106">
              <a:extLst>
                <a:ext uri="{FF2B5EF4-FFF2-40B4-BE49-F238E27FC236}">
                  <a16:creationId xmlns:a16="http://schemas.microsoft.com/office/drawing/2014/main" id="{34D92DCE-3267-479C-ABC3-01D76E762941}"/>
                </a:ext>
              </a:extLst>
            </p:cNvPr>
            <p:cNvPicPr>
              <a:picLocks noChangeAspect="1"/>
            </p:cNvPicPr>
            <p:nvPr/>
          </p:nvPicPr>
          <p:blipFill>
            <a:blip r:embed="rId5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9693" y="3276600"/>
              <a:ext cx="1082042" cy="2340869"/>
            </a:xfrm>
            <a:prstGeom prst="rect">
              <a:avLst/>
            </a:prstGeom>
          </p:spPr>
        </p:pic>
        <p:pic>
          <p:nvPicPr>
            <p:cNvPr id="109" name="Grafik 108">
              <a:extLst>
                <a:ext uri="{FF2B5EF4-FFF2-40B4-BE49-F238E27FC236}">
                  <a16:creationId xmlns:a16="http://schemas.microsoft.com/office/drawing/2014/main" id="{BB92174A-A0C5-4D35-B631-252A149DF28B}"/>
                </a:ext>
              </a:extLst>
            </p:cNvPr>
            <p:cNvPicPr>
              <a:picLocks noChangeAspect="1"/>
            </p:cNvPicPr>
            <p:nvPr/>
          </p:nvPicPr>
          <p:blipFill>
            <a:blip r:embed="rId5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13014" y="2461925"/>
              <a:ext cx="1295400" cy="1043275"/>
            </a:xfrm>
            <a:prstGeom prst="rect">
              <a:avLst/>
            </a:prstGeom>
          </p:spPr>
        </p:pic>
      </p:grpSp>
      <p:pic>
        <p:nvPicPr>
          <p:cNvPr id="110" name="Grafik 109">
            <a:extLst>
              <a:ext uri="{FF2B5EF4-FFF2-40B4-BE49-F238E27FC236}">
                <a16:creationId xmlns:a16="http://schemas.microsoft.com/office/drawing/2014/main" id="{FBFD9A93-5906-4EB0-94B7-FDE92BA11C6A}"/>
              </a:ext>
            </a:extLst>
          </p:cNvPr>
          <p:cNvPicPr>
            <a:picLocks noChangeAspect="1"/>
          </p:cNvPicPr>
          <p:nvPr/>
        </p:nvPicPr>
        <p:blipFill rotWithShape="1">
          <a:blip r:embed="rId55"/>
          <a:srcRect l="65921" t="32143" r="11666" b="19828"/>
          <a:stretch/>
        </p:blipFill>
        <p:spPr>
          <a:xfrm>
            <a:off x="1098275" y="2826597"/>
            <a:ext cx="722710" cy="925355"/>
          </a:xfrm>
          <a:prstGeom prst="rect">
            <a:avLst/>
          </a:prstGeom>
        </p:spPr>
      </p:pic>
      <p:pic>
        <p:nvPicPr>
          <p:cNvPr id="117" name="Grafik 116">
            <a:extLst>
              <a:ext uri="{FF2B5EF4-FFF2-40B4-BE49-F238E27FC236}">
                <a16:creationId xmlns:a16="http://schemas.microsoft.com/office/drawing/2014/main" id="{E3F90E79-4A80-4509-8D86-ABE4C0605C97}"/>
              </a:ext>
            </a:extLst>
          </p:cNvPr>
          <p:cNvPicPr>
            <a:picLocks noChangeAspect="1"/>
          </p:cNvPicPr>
          <p:nvPr/>
        </p:nvPicPr>
        <p:blipFill rotWithShape="1">
          <a:blip r:embed="rId56"/>
          <a:srcRect t="18594"/>
          <a:stretch/>
        </p:blipFill>
        <p:spPr>
          <a:xfrm>
            <a:off x="7017418" y="3338009"/>
            <a:ext cx="3114671" cy="1050326"/>
          </a:xfrm>
          <a:prstGeom prst="rect">
            <a:avLst/>
          </a:prstGeom>
        </p:spPr>
      </p:pic>
      <p:pic>
        <p:nvPicPr>
          <p:cNvPr id="118" name="Grafik 117">
            <a:extLst>
              <a:ext uri="{FF2B5EF4-FFF2-40B4-BE49-F238E27FC236}">
                <a16:creationId xmlns:a16="http://schemas.microsoft.com/office/drawing/2014/main" id="{970AAD37-18DF-476F-B739-24E3F21C026B}"/>
              </a:ext>
            </a:extLst>
          </p:cNvPr>
          <p:cNvPicPr>
            <a:picLocks noChangeAspect="1"/>
          </p:cNvPicPr>
          <p:nvPr/>
        </p:nvPicPr>
        <p:blipFill rotWithShape="1">
          <a:blip r:embed="rId57"/>
          <a:srcRect t="18110"/>
          <a:stretch/>
        </p:blipFill>
        <p:spPr>
          <a:xfrm>
            <a:off x="7025138" y="4346451"/>
            <a:ext cx="3134620" cy="1020148"/>
          </a:xfrm>
          <a:prstGeom prst="rect">
            <a:avLst/>
          </a:prstGeom>
        </p:spPr>
      </p:pic>
      <p:sp>
        <p:nvSpPr>
          <p:cNvPr id="93" name="Foliennummernplatzhalter 1">
            <a:extLst>
              <a:ext uri="{FF2B5EF4-FFF2-40B4-BE49-F238E27FC236}">
                <a16:creationId xmlns:a16="http://schemas.microsoft.com/office/drawing/2014/main" id="{D3EE385D-705A-44D4-8628-880A853B7D65}"/>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6</a:t>
            </a:fld>
            <a:endParaRPr lang="en-GB">
              <a:solidFill>
                <a:srgbClr val="000000"/>
              </a:solidFill>
              <a:latin typeface="MetaPlusLF"/>
            </a:endParaRPr>
          </a:p>
        </p:txBody>
      </p:sp>
    </p:spTree>
    <p:extLst>
      <p:ext uri="{BB962C8B-B14F-4D97-AF65-F5344CB8AC3E}">
        <p14:creationId xmlns:p14="http://schemas.microsoft.com/office/powerpoint/2010/main" val="199258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3" grpId="0" animBg="1"/>
      <p:bldP spid="74" grpId="0" animBg="1"/>
      <p:bldP spid="76" grpId="0" animBg="1"/>
      <p:bldP spid="80" grpId="0" animBg="1"/>
      <p:bldP spid="81" grpId="0" animBg="1"/>
      <p:bldP spid="97" grpId="0" animBg="1"/>
      <p:bldP spid="98" grpId="0" animBg="1"/>
      <p:bldP spid="100" grpId="0" animBg="1"/>
      <p:bldP spid="22" grpId="0"/>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A075AFB-64DF-4A5A-8DE2-8726795EEE81}"/>
              </a:ext>
            </a:extLst>
          </p:cNvPr>
          <p:cNvSpPr>
            <a:spLocks noGrp="1"/>
          </p:cNvSpPr>
          <p:nvPr>
            <p:ph type="body" sz="quarter" idx="16"/>
          </p:nvPr>
        </p:nvSpPr>
        <p:spPr/>
        <p:txBody>
          <a:bodyPr/>
          <a:lstStyle/>
          <a:p>
            <a:r>
              <a:rPr lang="de-DE" dirty="0"/>
              <a:t>Advantage AI? </a:t>
            </a:r>
            <a:r>
              <a:rPr lang="de-DE" dirty="0" err="1"/>
              <a:t>What</a:t>
            </a:r>
            <a:r>
              <a:rPr lang="de-DE" dirty="0"/>
              <a:t> </a:t>
            </a:r>
            <a:r>
              <a:rPr lang="de-DE" dirty="0" err="1"/>
              <a:t>actually</a:t>
            </a:r>
            <a:r>
              <a:rPr lang="de-DE" dirty="0"/>
              <a:t> </a:t>
            </a:r>
            <a:r>
              <a:rPr lang="de-DE" dirty="0" err="1"/>
              <a:t>is</a:t>
            </a:r>
            <a:r>
              <a:rPr lang="de-DE" dirty="0"/>
              <a:t> AI?</a:t>
            </a:r>
          </a:p>
        </p:txBody>
      </p:sp>
      <p:sp>
        <p:nvSpPr>
          <p:cNvPr id="4" name="Rechteck 3">
            <a:extLst>
              <a:ext uri="{FF2B5EF4-FFF2-40B4-BE49-F238E27FC236}">
                <a16:creationId xmlns:a16="http://schemas.microsoft.com/office/drawing/2014/main" id="{5B3A705D-D5AA-4E20-BC44-6830C0850127}"/>
              </a:ext>
            </a:extLst>
          </p:cNvPr>
          <p:cNvSpPr/>
          <p:nvPr/>
        </p:nvSpPr>
        <p:spPr>
          <a:xfrm>
            <a:off x="519326" y="1550223"/>
            <a:ext cx="6520812" cy="4894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1865" fontAlgn="base">
              <a:spcBef>
                <a:spcPct val="0"/>
              </a:spcBef>
              <a:spcAft>
                <a:spcPct val="0"/>
              </a:spcAft>
              <a:defRPr/>
            </a:pPr>
            <a:r>
              <a:rPr lang="de-DE" sz="1427" dirty="0" err="1">
                <a:solidFill>
                  <a:srgbClr val="000000">
                    <a:lumMod val="75000"/>
                    <a:lumOff val="25000"/>
                  </a:srgbClr>
                </a:solidFill>
                <a:latin typeface="MetaPlusLF"/>
              </a:rPr>
              <a:t>Artificial</a:t>
            </a:r>
            <a:r>
              <a:rPr lang="de-DE" sz="1427" dirty="0">
                <a:solidFill>
                  <a:srgbClr val="000000">
                    <a:lumMod val="75000"/>
                    <a:lumOff val="25000"/>
                  </a:srgbClr>
                </a:solidFill>
                <a:latin typeface="MetaPlusLF"/>
              </a:rPr>
              <a:t> </a:t>
            </a:r>
            <a:r>
              <a:rPr lang="de-DE" sz="1427" dirty="0" err="1">
                <a:solidFill>
                  <a:srgbClr val="000000">
                    <a:lumMod val="75000"/>
                    <a:lumOff val="25000"/>
                  </a:srgbClr>
                </a:solidFill>
                <a:latin typeface="MetaPlusLF"/>
              </a:rPr>
              <a:t>Intelligence</a:t>
            </a:r>
            <a:r>
              <a:rPr lang="de-DE" sz="1427" dirty="0">
                <a:solidFill>
                  <a:srgbClr val="000000">
                    <a:lumMod val="75000"/>
                    <a:lumOff val="25000"/>
                  </a:srgbClr>
                </a:solidFill>
                <a:latin typeface="MetaPlusLF"/>
              </a:rPr>
              <a:t> (AI)</a:t>
            </a:r>
          </a:p>
          <a:p>
            <a:pPr defTabSz="931865" fontAlgn="base">
              <a:spcBef>
                <a:spcPct val="0"/>
              </a:spcBef>
              <a:spcAft>
                <a:spcPct val="0"/>
              </a:spcAft>
              <a:defRPr/>
            </a:pPr>
            <a:endParaRPr lang="de-DE" sz="1427" dirty="0">
              <a:solidFill>
                <a:srgbClr val="000000"/>
              </a:solidFill>
              <a:latin typeface="MetaPlusLF"/>
            </a:endParaRPr>
          </a:p>
        </p:txBody>
      </p:sp>
      <p:sp>
        <p:nvSpPr>
          <p:cNvPr id="7" name="Rechteck 6">
            <a:extLst>
              <a:ext uri="{FF2B5EF4-FFF2-40B4-BE49-F238E27FC236}">
                <a16:creationId xmlns:a16="http://schemas.microsoft.com/office/drawing/2014/main" id="{A4BE6B4E-55F9-49CF-93D6-F174F3D59DA6}"/>
              </a:ext>
            </a:extLst>
          </p:cNvPr>
          <p:cNvSpPr/>
          <p:nvPr/>
        </p:nvSpPr>
        <p:spPr>
          <a:xfrm>
            <a:off x="1281874" y="2403312"/>
            <a:ext cx="5651372" cy="3915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1865" fontAlgn="base">
              <a:spcBef>
                <a:spcPct val="0"/>
              </a:spcBef>
              <a:spcAft>
                <a:spcPct val="0"/>
              </a:spcAft>
              <a:defRPr/>
            </a:pPr>
            <a:r>
              <a:rPr lang="de-DE" sz="1427" dirty="0" err="1">
                <a:solidFill>
                  <a:srgbClr val="000000">
                    <a:lumMod val="75000"/>
                    <a:lumOff val="25000"/>
                  </a:srgbClr>
                </a:solidFill>
                <a:latin typeface="MetaPlusLF"/>
              </a:rPr>
              <a:t>Machine</a:t>
            </a:r>
            <a:r>
              <a:rPr lang="de-DE" sz="1427" dirty="0">
                <a:solidFill>
                  <a:srgbClr val="000000">
                    <a:lumMod val="75000"/>
                    <a:lumOff val="25000"/>
                  </a:srgbClr>
                </a:solidFill>
                <a:latin typeface="MetaPlusLF"/>
              </a:rPr>
              <a:t> Learning (ML)</a:t>
            </a:r>
          </a:p>
        </p:txBody>
      </p:sp>
      <p:sp>
        <p:nvSpPr>
          <p:cNvPr id="8" name="Rechteck 7">
            <a:extLst>
              <a:ext uri="{FF2B5EF4-FFF2-40B4-BE49-F238E27FC236}">
                <a16:creationId xmlns:a16="http://schemas.microsoft.com/office/drawing/2014/main" id="{110BC051-B340-4AC6-B9AA-A71AFEA544DA}"/>
              </a:ext>
            </a:extLst>
          </p:cNvPr>
          <p:cNvSpPr/>
          <p:nvPr/>
        </p:nvSpPr>
        <p:spPr>
          <a:xfrm>
            <a:off x="2044423" y="3261217"/>
            <a:ext cx="4781930" cy="293652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1865" fontAlgn="base">
              <a:spcBef>
                <a:spcPct val="0"/>
              </a:spcBef>
              <a:spcAft>
                <a:spcPct val="0"/>
              </a:spcAft>
              <a:defRPr/>
            </a:pPr>
            <a:r>
              <a:rPr lang="de-DE" sz="1427" dirty="0">
                <a:solidFill>
                  <a:srgbClr val="000000"/>
                </a:solidFill>
                <a:latin typeface="MetaPlusLF"/>
              </a:rPr>
              <a:t>Deep Learning</a:t>
            </a:r>
          </a:p>
        </p:txBody>
      </p:sp>
      <p:sp>
        <p:nvSpPr>
          <p:cNvPr id="9" name="Rechteck 8">
            <a:extLst>
              <a:ext uri="{FF2B5EF4-FFF2-40B4-BE49-F238E27FC236}">
                <a16:creationId xmlns:a16="http://schemas.microsoft.com/office/drawing/2014/main" id="{9F8BC2E9-0AF4-44EF-A42F-1FC4FCA60021}"/>
              </a:ext>
            </a:extLst>
          </p:cNvPr>
          <p:cNvSpPr/>
          <p:nvPr/>
        </p:nvSpPr>
        <p:spPr>
          <a:xfrm>
            <a:off x="3188246" y="4116713"/>
            <a:ext cx="3477768" cy="19576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1865" fontAlgn="base">
              <a:spcBef>
                <a:spcPct val="0"/>
              </a:spcBef>
              <a:spcAft>
                <a:spcPct val="0"/>
              </a:spcAft>
              <a:defRPr/>
            </a:pPr>
            <a:r>
              <a:rPr lang="de-DE" sz="1427" dirty="0">
                <a:solidFill>
                  <a:srgbClr val="000000"/>
                </a:solidFill>
                <a:latin typeface="MetaPlusLF"/>
              </a:rPr>
              <a:t>Reinforcement Learning</a:t>
            </a:r>
          </a:p>
          <a:p>
            <a:pPr defTabSz="931865" fontAlgn="base">
              <a:spcBef>
                <a:spcPct val="0"/>
              </a:spcBef>
              <a:spcAft>
                <a:spcPct val="0"/>
              </a:spcAft>
              <a:defRPr/>
            </a:pPr>
            <a:endParaRPr lang="de-DE" sz="1427" dirty="0">
              <a:solidFill>
                <a:srgbClr val="000000"/>
              </a:solidFill>
              <a:latin typeface="MetaPlusLF"/>
            </a:endParaRPr>
          </a:p>
        </p:txBody>
      </p:sp>
      <p:sp>
        <p:nvSpPr>
          <p:cNvPr id="10" name="Rechteck 9">
            <a:extLst>
              <a:ext uri="{FF2B5EF4-FFF2-40B4-BE49-F238E27FC236}">
                <a16:creationId xmlns:a16="http://schemas.microsoft.com/office/drawing/2014/main" id="{35D305D0-CF16-445A-91D9-D6C39B219289}"/>
              </a:ext>
            </a:extLst>
          </p:cNvPr>
          <p:cNvSpPr/>
          <p:nvPr/>
        </p:nvSpPr>
        <p:spPr>
          <a:xfrm>
            <a:off x="3950796" y="4972210"/>
            <a:ext cx="2608326" cy="978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31865" fontAlgn="base">
              <a:lnSpc>
                <a:spcPct val="90000"/>
              </a:lnSpc>
              <a:spcBef>
                <a:spcPts val="611"/>
              </a:spcBef>
              <a:spcAft>
                <a:spcPct val="0"/>
              </a:spcAft>
              <a:defRPr/>
            </a:pPr>
            <a:r>
              <a:rPr lang="de-DE" sz="1427" dirty="0">
                <a:solidFill>
                  <a:srgbClr val="000000"/>
                </a:solidFill>
                <a:latin typeface="MetaPlusLF"/>
              </a:rPr>
              <a:t>Transfer Learning</a:t>
            </a:r>
          </a:p>
        </p:txBody>
      </p:sp>
      <p:sp>
        <p:nvSpPr>
          <p:cNvPr id="11" name="Textfeld 10">
            <a:extLst>
              <a:ext uri="{FF2B5EF4-FFF2-40B4-BE49-F238E27FC236}">
                <a16:creationId xmlns:a16="http://schemas.microsoft.com/office/drawing/2014/main" id="{0E03BC20-8F85-4FFC-A72E-2114A5BBAFE7}"/>
              </a:ext>
            </a:extLst>
          </p:cNvPr>
          <p:cNvSpPr txBox="1"/>
          <p:nvPr/>
        </p:nvSpPr>
        <p:spPr>
          <a:xfrm>
            <a:off x="7416911" y="2373238"/>
            <a:ext cx="4329653" cy="585821"/>
          </a:xfrm>
          <a:prstGeom prst="rect">
            <a:avLst/>
          </a:prstGeom>
          <a:noFill/>
        </p:spPr>
        <p:txBody>
          <a:bodyPr vert="horz" wrap="square" lIns="0" tIns="0" rIns="0" bIns="0" rtlCol="0" anchor="ctr">
            <a:noAutofit/>
          </a:bodyPr>
          <a:lstStyle/>
          <a:p>
            <a:pPr algn="just" defTabSz="931865" fontAlgn="base">
              <a:spcBef>
                <a:spcPts val="611"/>
              </a:spcBef>
              <a:spcAft>
                <a:spcPct val="0"/>
              </a:spcAft>
              <a:defRPr/>
            </a:pPr>
            <a:r>
              <a:rPr lang="en-US" sz="1427" dirty="0">
                <a:solidFill>
                  <a:srgbClr val="000000"/>
                </a:solidFill>
                <a:latin typeface="MetaPlusLF" charset="0"/>
              </a:rPr>
              <a:t>Systems are able to </a:t>
            </a:r>
            <a:r>
              <a:rPr lang="en-US" sz="1427" dirty="0" err="1">
                <a:solidFill>
                  <a:srgbClr val="000000"/>
                </a:solidFill>
                <a:latin typeface="MetaPlusLF" charset="0"/>
              </a:rPr>
              <a:t>recognise</a:t>
            </a:r>
            <a:r>
              <a:rPr lang="en-US" sz="1427" dirty="0">
                <a:solidFill>
                  <a:srgbClr val="000000"/>
                </a:solidFill>
                <a:latin typeface="MetaPlusLF" charset="0"/>
              </a:rPr>
              <a:t> patterns and laws on the basis of existing data and algorithms</a:t>
            </a:r>
            <a:r>
              <a:rPr lang="de-DE" sz="1427" dirty="0">
                <a:solidFill>
                  <a:srgbClr val="000000"/>
                </a:solidFill>
                <a:latin typeface="MetaPlusLF"/>
              </a:rPr>
              <a:t>.</a:t>
            </a:r>
          </a:p>
        </p:txBody>
      </p:sp>
      <p:sp>
        <p:nvSpPr>
          <p:cNvPr id="12" name="Textfeld 11">
            <a:extLst>
              <a:ext uri="{FF2B5EF4-FFF2-40B4-BE49-F238E27FC236}">
                <a16:creationId xmlns:a16="http://schemas.microsoft.com/office/drawing/2014/main" id="{19CD44FA-0EEB-4572-AB59-41877EAEA637}"/>
              </a:ext>
            </a:extLst>
          </p:cNvPr>
          <p:cNvSpPr txBox="1"/>
          <p:nvPr/>
        </p:nvSpPr>
        <p:spPr>
          <a:xfrm>
            <a:off x="7416911" y="4284236"/>
            <a:ext cx="4329653" cy="592820"/>
          </a:xfrm>
          <a:prstGeom prst="rect">
            <a:avLst/>
          </a:prstGeom>
          <a:noFill/>
        </p:spPr>
        <p:txBody>
          <a:bodyPr vert="horz" wrap="square" lIns="0" tIns="0" rIns="0" bIns="0" rtlCol="0" anchor="ctr">
            <a:noAutofit/>
          </a:bodyPr>
          <a:lstStyle/>
          <a:p>
            <a:pPr algn="just" defTabSz="931865" fontAlgn="base">
              <a:spcBef>
                <a:spcPct val="0"/>
              </a:spcBef>
              <a:spcAft>
                <a:spcPct val="0"/>
              </a:spcAft>
              <a:defRPr/>
            </a:pPr>
            <a:r>
              <a:rPr lang="en-US" sz="1427" dirty="0">
                <a:solidFill>
                  <a:srgbClr val="000000"/>
                </a:solidFill>
                <a:latin typeface="MetaPlusLF"/>
              </a:rPr>
              <a:t>The machine uses </a:t>
            </a:r>
            <a:r>
              <a:rPr lang="en-US" sz="1427" dirty="0">
                <a:solidFill>
                  <a:srgbClr val="000000"/>
                </a:solidFill>
                <a:latin typeface="MetaPlusLF" charset="0"/>
              </a:rPr>
              <a:t>dynamic programming that trains algorithms using a system of reward and punishment</a:t>
            </a:r>
            <a:r>
              <a:rPr lang="en-US" sz="1427" dirty="0">
                <a:solidFill>
                  <a:srgbClr val="000000"/>
                </a:solidFill>
                <a:latin typeface="MetaPlusLF"/>
              </a:rPr>
              <a:t> to make own decisions.</a:t>
            </a:r>
          </a:p>
        </p:txBody>
      </p:sp>
      <p:sp>
        <p:nvSpPr>
          <p:cNvPr id="13" name="Textfeld 12">
            <a:extLst>
              <a:ext uri="{FF2B5EF4-FFF2-40B4-BE49-F238E27FC236}">
                <a16:creationId xmlns:a16="http://schemas.microsoft.com/office/drawing/2014/main" id="{53704BCE-7343-4068-8E37-256F43EEF7B0}"/>
              </a:ext>
            </a:extLst>
          </p:cNvPr>
          <p:cNvSpPr txBox="1"/>
          <p:nvPr/>
        </p:nvSpPr>
        <p:spPr>
          <a:xfrm>
            <a:off x="7416911" y="5377267"/>
            <a:ext cx="4329653" cy="469109"/>
          </a:xfrm>
          <a:prstGeom prst="rect">
            <a:avLst/>
          </a:prstGeom>
          <a:noFill/>
        </p:spPr>
        <p:txBody>
          <a:bodyPr vert="horz" wrap="square" lIns="0" tIns="0" rIns="0" bIns="0" rtlCol="0" anchor="ctr">
            <a:noAutofit/>
          </a:bodyPr>
          <a:lstStyle/>
          <a:p>
            <a:pPr algn="just" defTabSz="931865" fontAlgn="base">
              <a:spcBef>
                <a:spcPct val="0"/>
              </a:spcBef>
              <a:spcAft>
                <a:spcPct val="0"/>
              </a:spcAft>
              <a:defRPr/>
            </a:pPr>
            <a:r>
              <a:rPr lang="en-US" sz="1427" dirty="0">
                <a:solidFill>
                  <a:srgbClr val="000000"/>
                </a:solidFill>
                <a:latin typeface="MetaPlusLF" charset="0"/>
              </a:rPr>
              <a:t>The application of knowledge acquired by completing a task to contribute to the solution of another related problem</a:t>
            </a:r>
            <a:r>
              <a:rPr lang="de-DE" sz="1427" dirty="0">
                <a:solidFill>
                  <a:srgbClr val="000000"/>
                </a:solidFill>
                <a:latin typeface="MetaPlusLF"/>
              </a:rPr>
              <a:t>.</a:t>
            </a:r>
          </a:p>
        </p:txBody>
      </p:sp>
      <p:sp>
        <p:nvSpPr>
          <p:cNvPr id="14" name="Textfeld 13">
            <a:extLst>
              <a:ext uri="{FF2B5EF4-FFF2-40B4-BE49-F238E27FC236}">
                <a16:creationId xmlns:a16="http://schemas.microsoft.com/office/drawing/2014/main" id="{7D4C1711-6F9E-4FE6-82CC-48F144DA2422}"/>
              </a:ext>
            </a:extLst>
          </p:cNvPr>
          <p:cNvSpPr txBox="1"/>
          <p:nvPr/>
        </p:nvSpPr>
        <p:spPr>
          <a:xfrm>
            <a:off x="7416911" y="3282233"/>
            <a:ext cx="4329653" cy="585821"/>
          </a:xfrm>
          <a:prstGeom prst="rect">
            <a:avLst/>
          </a:prstGeom>
          <a:noFill/>
        </p:spPr>
        <p:txBody>
          <a:bodyPr vert="horz" wrap="square" lIns="0" tIns="0" rIns="0" bIns="0" rtlCol="0" anchor="ctr">
            <a:noAutofit/>
          </a:bodyPr>
          <a:lstStyle/>
          <a:p>
            <a:pPr algn="just" defTabSz="931865" fontAlgn="base">
              <a:spcBef>
                <a:spcPct val="0"/>
              </a:spcBef>
              <a:spcAft>
                <a:spcPct val="0"/>
              </a:spcAft>
              <a:defRPr/>
            </a:pPr>
            <a:r>
              <a:rPr lang="en-US" sz="1427" dirty="0">
                <a:solidFill>
                  <a:srgbClr val="000000"/>
                </a:solidFill>
                <a:latin typeface="MetaPlusLF" charset="0"/>
              </a:rPr>
              <a:t>The machine is able to improve its abilities independently and without human intervention</a:t>
            </a:r>
            <a:r>
              <a:rPr lang="de-DE" sz="1427" dirty="0">
                <a:solidFill>
                  <a:srgbClr val="000000"/>
                </a:solidFill>
                <a:latin typeface="MetaPlusLF"/>
              </a:rPr>
              <a:t>.</a:t>
            </a:r>
          </a:p>
        </p:txBody>
      </p:sp>
      <p:sp>
        <p:nvSpPr>
          <p:cNvPr id="15" name="Textfeld 14">
            <a:extLst>
              <a:ext uri="{FF2B5EF4-FFF2-40B4-BE49-F238E27FC236}">
                <a16:creationId xmlns:a16="http://schemas.microsoft.com/office/drawing/2014/main" id="{CEE377B2-AA8E-4686-8AB8-A7751A5867C5}"/>
              </a:ext>
            </a:extLst>
          </p:cNvPr>
          <p:cNvSpPr txBox="1"/>
          <p:nvPr/>
        </p:nvSpPr>
        <p:spPr>
          <a:xfrm>
            <a:off x="7416911" y="1600095"/>
            <a:ext cx="4329653" cy="442601"/>
          </a:xfrm>
          <a:prstGeom prst="rect">
            <a:avLst/>
          </a:prstGeom>
          <a:noFill/>
        </p:spPr>
        <p:txBody>
          <a:bodyPr vert="horz" wrap="square" lIns="0" tIns="0" rIns="0" bIns="0" rtlCol="0" anchor="ctr">
            <a:noAutofit/>
          </a:bodyPr>
          <a:lstStyle/>
          <a:p>
            <a:pPr defTabSz="931865" fontAlgn="base">
              <a:spcBef>
                <a:spcPct val="0"/>
              </a:spcBef>
              <a:spcAft>
                <a:spcPct val="0"/>
              </a:spcAft>
              <a:defRPr/>
            </a:pPr>
            <a:r>
              <a:rPr lang="en-US" sz="1427" dirty="0">
                <a:solidFill>
                  <a:srgbClr val="000000"/>
                </a:solidFill>
                <a:latin typeface="MetaPlusLF" charset="0"/>
              </a:rPr>
              <a:t>The generic term that </a:t>
            </a:r>
            <a:r>
              <a:rPr lang="en-US" sz="1427" dirty="0" err="1">
                <a:solidFill>
                  <a:srgbClr val="000000"/>
                </a:solidFill>
                <a:latin typeface="MetaPlusLF" charset="0"/>
              </a:rPr>
              <a:t>summarises</a:t>
            </a:r>
            <a:r>
              <a:rPr lang="en-US" sz="1427" dirty="0">
                <a:solidFill>
                  <a:srgbClr val="000000"/>
                </a:solidFill>
                <a:latin typeface="MetaPlusLF" charset="0"/>
              </a:rPr>
              <a:t> all technologies and methods that make up artificial intelligence.</a:t>
            </a:r>
          </a:p>
        </p:txBody>
      </p:sp>
      <p:sp>
        <p:nvSpPr>
          <p:cNvPr id="16" name="Sechseck 120">
            <a:extLst>
              <a:ext uri="{FF2B5EF4-FFF2-40B4-BE49-F238E27FC236}">
                <a16:creationId xmlns:a16="http://schemas.microsoft.com/office/drawing/2014/main" id="{43C532F6-8447-43E5-916C-05BD95FB6B9F}"/>
              </a:ext>
            </a:extLst>
          </p:cNvPr>
          <p:cNvSpPr/>
          <p:nvPr/>
        </p:nvSpPr>
        <p:spPr>
          <a:xfrm>
            <a:off x="9123926" y="-567254"/>
            <a:ext cx="1300171" cy="1121205"/>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65" fontAlgn="base">
              <a:spcBef>
                <a:spcPct val="0"/>
              </a:spcBef>
              <a:spcAft>
                <a:spcPct val="0"/>
              </a:spcAft>
              <a:defRPr/>
            </a:pPr>
            <a:r>
              <a:rPr lang="de-DE" sz="1631" dirty="0">
                <a:solidFill>
                  <a:srgbClr val="FFFFFF"/>
                </a:solidFill>
                <a:latin typeface="MetaPlusLF"/>
              </a:rPr>
              <a:t> </a:t>
            </a:r>
          </a:p>
        </p:txBody>
      </p:sp>
      <p:sp>
        <p:nvSpPr>
          <p:cNvPr id="18" name="Sechseck 120">
            <a:extLst>
              <a:ext uri="{FF2B5EF4-FFF2-40B4-BE49-F238E27FC236}">
                <a16:creationId xmlns:a16="http://schemas.microsoft.com/office/drawing/2014/main" id="{BB27BEC9-297D-4BEB-8F79-3B2A27DA082D}"/>
              </a:ext>
            </a:extLst>
          </p:cNvPr>
          <p:cNvSpPr/>
          <p:nvPr/>
        </p:nvSpPr>
        <p:spPr>
          <a:xfrm>
            <a:off x="10834038" y="6012162"/>
            <a:ext cx="1646366" cy="1419745"/>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865" fontAlgn="base">
              <a:spcBef>
                <a:spcPct val="0"/>
              </a:spcBef>
              <a:spcAft>
                <a:spcPct val="0"/>
              </a:spcAft>
              <a:defRPr/>
            </a:pPr>
            <a:r>
              <a:rPr lang="de-DE" sz="1631" dirty="0">
                <a:solidFill>
                  <a:srgbClr val="FFFFFF"/>
                </a:solidFill>
                <a:latin typeface="MetaPlusLF"/>
              </a:rPr>
              <a:t> </a:t>
            </a:r>
          </a:p>
        </p:txBody>
      </p:sp>
      <p:sp>
        <p:nvSpPr>
          <p:cNvPr id="17" name="Textfeld 16">
            <a:extLst>
              <a:ext uri="{FF2B5EF4-FFF2-40B4-BE49-F238E27FC236}">
                <a16:creationId xmlns:a16="http://schemas.microsoft.com/office/drawing/2014/main" id="{E9955606-D556-4FA1-A9F1-3A3822377D83}"/>
              </a:ext>
            </a:extLst>
          </p:cNvPr>
          <p:cNvSpPr txBox="1"/>
          <p:nvPr/>
        </p:nvSpPr>
        <p:spPr>
          <a:xfrm>
            <a:off x="7306055" y="6174076"/>
            <a:ext cx="3491271" cy="349859"/>
          </a:xfrm>
          <a:prstGeom prst="rect">
            <a:avLst/>
          </a:prstGeom>
          <a:noFill/>
        </p:spPr>
        <p:txBody>
          <a:bodyPr wrap="none" rtlCol="0">
            <a:spAutoFit/>
          </a:bodyPr>
          <a:lstStyle/>
          <a:p>
            <a:pPr defTabSz="931865" fontAlgn="base">
              <a:spcBef>
                <a:spcPct val="0"/>
              </a:spcBef>
              <a:spcAft>
                <a:spcPct val="0"/>
              </a:spcAft>
              <a:defRPr/>
            </a:pPr>
            <a:r>
              <a:rPr lang="de-DE" sz="1631" b="1" dirty="0">
                <a:solidFill>
                  <a:srgbClr val="00B0F0"/>
                </a:solidFill>
                <a:latin typeface="MetaPlusLF"/>
              </a:rPr>
              <a:t>Festo </a:t>
            </a:r>
            <a:r>
              <a:rPr lang="de-DE" sz="1631" b="1" dirty="0" err="1">
                <a:solidFill>
                  <a:srgbClr val="00B0F0"/>
                </a:solidFill>
                <a:latin typeface="MetaPlusLF"/>
              </a:rPr>
              <a:t>uses</a:t>
            </a:r>
            <a:r>
              <a:rPr lang="de-DE" sz="1631" b="1" dirty="0">
                <a:solidFill>
                  <a:srgbClr val="00B0F0"/>
                </a:solidFill>
                <a:latin typeface="MetaPlusLF"/>
              </a:rPr>
              <a:t> and </a:t>
            </a:r>
            <a:r>
              <a:rPr lang="de-DE" sz="1631" b="1" dirty="0" err="1">
                <a:solidFill>
                  <a:srgbClr val="00B0F0"/>
                </a:solidFill>
                <a:latin typeface="MetaPlusLF"/>
              </a:rPr>
              <a:t>supports</a:t>
            </a:r>
            <a:r>
              <a:rPr lang="de-DE" sz="1631" b="1" dirty="0">
                <a:solidFill>
                  <a:srgbClr val="00B0F0"/>
                </a:solidFill>
                <a:latin typeface="MetaPlusLF"/>
              </a:rPr>
              <a:t> all </a:t>
            </a:r>
            <a:r>
              <a:rPr lang="de-DE" sz="1631" b="1" dirty="0" err="1">
                <a:solidFill>
                  <a:srgbClr val="00B0F0"/>
                </a:solidFill>
                <a:latin typeface="MetaPlusLF"/>
              </a:rPr>
              <a:t>of</a:t>
            </a:r>
            <a:r>
              <a:rPr lang="de-DE" sz="1631" b="1" dirty="0">
                <a:solidFill>
                  <a:srgbClr val="00B0F0"/>
                </a:solidFill>
                <a:latin typeface="MetaPlusLF"/>
              </a:rPr>
              <a:t> </a:t>
            </a:r>
            <a:r>
              <a:rPr lang="de-DE" sz="1631" b="1" dirty="0" err="1">
                <a:solidFill>
                  <a:srgbClr val="00B0F0"/>
                </a:solidFill>
                <a:latin typeface="MetaPlusLF"/>
              </a:rPr>
              <a:t>them</a:t>
            </a:r>
            <a:r>
              <a:rPr lang="de-DE" sz="1631" b="1" dirty="0">
                <a:solidFill>
                  <a:srgbClr val="00B0F0"/>
                </a:solidFill>
                <a:latin typeface="MetaPlusLF"/>
              </a:rPr>
              <a:t>!</a:t>
            </a:r>
          </a:p>
        </p:txBody>
      </p:sp>
      <p:sp>
        <p:nvSpPr>
          <p:cNvPr id="20" name="Foliennummernplatzhalter 1">
            <a:extLst>
              <a:ext uri="{FF2B5EF4-FFF2-40B4-BE49-F238E27FC236}">
                <a16:creationId xmlns:a16="http://schemas.microsoft.com/office/drawing/2014/main" id="{B3756463-0512-4327-AEFB-E1BD735A8777}"/>
              </a:ext>
            </a:extLst>
          </p:cNvPr>
          <p:cNvSpPr txBox="1">
            <a:spLocks/>
          </p:cNvSpPr>
          <p:nvPr/>
        </p:nvSpPr>
        <p:spPr>
          <a:xfrm>
            <a:off x="10770269" y="6637100"/>
            <a:ext cx="1234917" cy="469108"/>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31865" fontAlgn="base">
              <a:spcBef>
                <a:spcPct val="0"/>
              </a:spcBef>
              <a:spcAft>
                <a:spcPct val="0"/>
              </a:spcAft>
              <a:defRPr/>
            </a:pPr>
            <a:fld id="{EA182149-5FEE-46AB-9490-B3CD4011A729}" type="slidenum">
              <a:rPr lang="en-GB" sz="700" smtClean="0">
                <a:solidFill>
                  <a:srgbClr val="000000"/>
                </a:solidFill>
                <a:latin typeface="MetaPlusLF"/>
              </a:rPr>
              <a:pPr algn="r" defTabSz="931865" fontAlgn="base">
                <a:spcBef>
                  <a:spcPct val="0"/>
                </a:spcBef>
                <a:spcAft>
                  <a:spcPct val="0"/>
                </a:spcAft>
                <a:defRPr/>
              </a:pPr>
              <a:t>7</a:t>
            </a:fld>
            <a:endParaRPr lang="en-GB" sz="700" dirty="0">
              <a:solidFill>
                <a:srgbClr val="000000"/>
              </a:solidFill>
              <a:latin typeface="MetaPlusLF"/>
            </a:endParaRPr>
          </a:p>
        </p:txBody>
      </p:sp>
    </p:spTree>
    <p:extLst>
      <p:ext uri="{BB962C8B-B14F-4D97-AF65-F5344CB8AC3E}">
        <p14:creationId xmlns:p14="http://schemas.microsoft.com/office/powerpoint/2010/main" val="185437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liennummernplatzhalter 1">
            <a:extLst>
              <a:ext uri="{FF2B5EF4-FFF2-40B4-BE49-F238E27FC236}">
                <a16:creationId xmlns:a16="http://schemas.microsoft.com/office/drawing/2014/main" id="{DEF41A56-ABAB-4FB2-B897-0E56AA4927F5}"/>
              </a:ext>
            </a:extLst>
          </p:cNvPr>
          <p:cNvSpPr>
            <a:spLocks noGrp="1"/>
          </p:cNvSpPr>
          <p:nvPr>
            <p:ph type="sldNum" sz="quarter" idx="4"/>
          </p:nvPr>
        </p:nvSpPr>
        <p:spPr>
          <a:xfrm>
            <a:off x="10770270" y="6637100"/>
            <a:ext cx="1169102" cy="205234"/>
          </a:xfrm>
        </p:spPr>
        <p:txBody>
          <a:bodyPr/>
          <a:lstStyle/>
          <a:p>
            <a:pPr defTabSz="931865" fontAlgn="base">
              <a:spcBef>
                <a:spcPct val="0"/>
              </a:spcBef>
              <a:spcAft>
                <a:spcPct val="0"/>
              </a:spcAft>
              <a:defRPr/>
            </a:pPr>
            <a:fld id="{EA182149-5FEE-46AB-9490-B3CD4011A729}" type="slidenum">
              <a:rPr lang="en-GB">
                <a:solidFill>
                  <a:srgbClr val="000000"/>
                </a:solidFill>
                <a:latin typeface="MetaPlusLF"/>
              </a:rPr>
              <a:pPr defTabSz="931865" fontAlgn="base">
                <a:spcBef>
                  <a:spcPct val="0"/>
                </a:spcBef>
                <a:spcAft>
                  <a:spcPct val="0"/>
                </a:spcAft>
                <a:defRPr/>
              </a:pPr>
              <a:t>8</a:t>
            </a:fld>
            <a:endParaRPr lang="en-GB">
              <a:solidFill>
                <a:srgbClr val="000000"/>
              </a:solidFill>
              <a:latin typeface="MetaPlusLF"/>
            </a:endParaRPr>
          </a:p>
        </p:txBody>
      </p:sp>
      <p:grpSp>
        <p:nvGrpSpPr>
          <p:cNvPr id="2" name="Gruppieren 1">
            <a:extLst>
              <a:ext uri="{FF2B5EF4-FFF2-40B4-BE49-F238E27FC236}">
                <a16:creationId xmlns:a16="http://schemas.microsoft.com/office/drawing/2014/main" id="{8DD9E6BF-FE2F-4CE2-BA58-8C6BEB1EBDEE}"/>
              </a:ext>
            </a:extLst>
          </p:cNvPr>
          <p:cNvGrpSpPr/>
          <p:nvPr/>
        </p:nvGrpSpPr>
        <p:grpSpPr>
          <a:xfrm>
            <a:off x="904376" y="2720845"/>
            <a:ext cx="10383248" cy="3306369"/>
            <a:chOff x="258947" y="3445048"/>
            <a:chExt cx="9959270" cy="3065235"/>
          </a:xfrm>
        </p:grpSpPr>
        <p:grpSp>
          <p:nvGrpSpPr>
            <p:cNvPr id="5" name="Group 4">
              <a:extLst>
                <a:ext uri="{FF2B5EF4-FFF2-40B4-BE49-F238E27FC236}">
                  <a16:creationId xmlns:a16="http://schemas.microsoft.com/office/drawing/2014/main" id="{D8C48941-D1AF-4EEA-9F7C-95EE8B5D7220}"/>
                </a:ext>
              </a:extLst>
            </p:cNvPr>
            <p:cNvGrpSpPr/>
            <p:nvPr/>
          </p:nvGrpSpPr>
          <p:grpSpPr>
            <a:xfrm>
              <a:off x="258947" y="3445048"/>
              <a:ext cx="9959270" cy="3065235"/>
              <a:chOff x="258947" y="3445048"/>
              <a:chExt cx="9959270" cy="3065235"/>
            </a:xfrm>
          </p:grpSpPr>
          <p:sp>
            <p:nvSpPr>
              <p:cNvPr id="37" name="Rectangle 36">
                <a:extLst>
                  <a:ext uri="{FF2B5EF4-FFF2-40B4-BE49-F238E27FC236}">
                    <a16:creationId xmlns:a16="http://schemas.microsoft.com/office/drawing/2014/main" id="{85C3175A-120D-407D-AC88-67CBD947EFC9}"/>
                  </a:ext>
                </a:extLst>
              </p:cNvPr>
              <p:cNvSpPr/>
              <p:nvPr/>
            </p:nvSpPr>
            <p:spPr>
              <a:xfrm>
                <a:off x="9501443" y="3788684"/>
                <a:ext cx="716774" cy="271845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31865" fontAlgn="base">
                  <a:spcBef>
                    <a:spcPct val="0"/>
                  </a:spcBef>
                  <a:spcAft>
                    <a:spcPct val="0"/>
                  </a:spcAft>
                  <a:defRPr/>
                </a:pPr>
                <a:r>
                  <a:rPr lang="lt-LT" sz="1398">
                    <a:solidFill>
                      <a:srgbClr val="FFFFFF"/>
                    </a:solidFill>
                    <a:latin typeface="MetaPlusLF"/>
                  </a:rPr>
                  <a:t>Action</a:t>
                </a:r>
                <a:endParaRPr lang="lt-LT" sz="1198">
                  <a:solidFill>
                    <a:srgbClr val="FFFFFF"/>
                  </a:solidFill>
                  <a:latin typeface="MetaPlusLF"/>
                </a:endParaRPr>
              </a:p>
            </p:txBody>
          </p:sp>
          <p:sp>
            <p:nvSpPr>
              <p:cNvPr id="38" name="Rectangle 37">
                <a:extLst>
                  <a:ext uri="{FF2B5EF4-FFF2-40B4-BE49-F238E27FC236}">
                    <a16:creationId xmlns:a16="http://schemas.microsoft.com/office/drawing/2014/main" id="{54661679-550E-4D8E-A7E3-9D9E166CDA39}"/>
                  </a:ext>
                </a:extLst>
              </p:cNvPr>
              <p:cNvSpPr/>
              <p:nvPr/>
            </p:nvSpPr>
            <p:spPr>
              <a:xfrm>
                <a:off x="8632967" y="3788683"/>
                <a:ext cx="799101" cy="2718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31865" fontAlgn="base">
                  <a:spcBef>
                    <a:spcPct val="0"/>
                  </a:spcBef>
                  <a:spcAft>
                    <a:spcPct val="0"/>
                  </a:spcAft>
                  <a:defRPr/>
                </a:pPr>
                <a:r>
                  <a:rPr lang="lt-LT" sz="1398">
                    <a:solidFill>
                      <a:srgbClr val="FFFFFF"/>
                    </a:solidFill>
                    <a:latin typeface="MetaPlusLF"/>
                  </a:rPr>
                  <a:t>Decision</a:t>
                </a:r>
                <a:endParaRPr lang="lt-LT" sz="1198">
                  <a:solidFill>
                    <a:srgbClr val="FFFFFF"/>
                  </a:solidFill>
                  <a:latin typeface="MetaPlusLF"/>
                </a:endParaRPr>
              </a:p>
            </p:txBody>
          </p:sp>
          <p:sp>
            <p:nvSpPr>
              <p:cNvPr id="39" name="Arrow: Pentagon 38">
                <a:extLst>
                  <a:ext uri="{FF2B5EF4-FFF2-40B4-BE49-F238E27FC236}">
                    <a16:creationId xmlns:a16="http://schemas.microsoft.com/office/drawing/2014/main" id="{7645B554-C246-47E9-8BD4-589B52AFC60D}"/>
                  </a:ext>
                </a:extLst>
              </p:cNvPr>
              <p:cNvSpPr/>
              <p:nvPr/>
            </p:nvSpPr>
            <p:spPr>
              <a:xfrm>
                <a:off x="2303726" y="3788513"/>
                <a:ext cx="6478819" cy="621453"/>
              </a:xfrm>
              <a:prstGeom prst="homePlate">
                <a:avLst/>
              </a:prstGeom>
              <a:solidFill>
                <a:srgbClr val="D9D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endParaRPr lang="lt-LT" sz="1198">
                  <a:solidFill>
                    <a:srgbClr val="FFFFFF"/>
                  </a:solidFill>
                  <a:latin typeface="MetaPlusLF"/>
                </a:endParaRPr>
              </a:p>
            </p:txBody>
          </p:sp>
          <p:sp>
            <p:nvSpPr>
              <p:cNvPr id="42" name="Rectangle 41">
                <a:extLst>
                  <a:ext uri="{FF2B5EF4-FFF2-40B4-BE49-F238E27FC236}">
                    <a16:creationId xmlns:a16="http://schemas.microsoft.com/office/drawing/2014/main" id="{4D5C3515-3659-49A8-B6E0-B10E5B747DE7}"/>
                  </a:ext>
                </a:extLst>
              </p:cNvPr>
              <p:cNvSpPr/>
              <p:nvPr/>
            </p:nvSpPr>
            <p:spPr>
              <a:xfrm>
                <a:off x="258947" y="5171361"/>
                <a:ext cx="1154126" cy="133892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31865" fontAlgn="base">
                  <a:spcBef>
                    <a:spcPct val="0"/>
                  </a:spcBef>
                  <a:spcAft>
                    <a:spcPct val="0"/>
                  </a:spcAft>
                  <a:defRPr/>
                </a:pPr>
                <a:r>
                  <a:rPr lang="lt-LT" sz="1398">
                    <a:solidFill>
                      <a:srgbClr val="FFFFFF"/>
                    </a:solidFill>
                    <a:latin typeface="MetaPlusLF"/>
                  </a:rPr>
                  <a:t>Advanced </a:t>
                </a:r>
                <a:endParaRPr lang="en-US" sz="1398">
                  <a:solidFill>
                    <a:srgbClr val="FFFFFF"/>
                  </a:solidFill>
                  <a:latin typeface="MetaPlusLF"/>
                </a:endParaRPr>
              </a:p>
              <a:p>
                <a:pPr algn="ctr" defTabSz="931865" fontAlgn="base">
                  <a:spcBef>
                    <a:spcPct val="0"/>
                  </a:spcBef>
                  <a:spcAft>
                    <a:spcPct val="0"/>
                  </a:spcAft>
                  <a:defRPr/>
                </a:pPr>
                <a:r>
                  <a:rPr lang="lt-LT" sz="1398">
                    <a:solidFill>
                      <a:srgbClr val="FFFFFF"/>
                    </a:solidFill>
                    <a:latin typeface="MetaPlusLF"/>
                  </a:rPr>
                  <a:t>Analytics</a:t>
                </a:r>
              </a:p>
            </p:txBody>
          </p:sp>
          <p:sp>
            <p:nvSpPr>
              <p:cNvPr id="43" name="Rectangle 42">
                <a:extLst>
                  <a:ext uri="{FF2B5EF4-FFF2-40B4-BE49-F238E27FC236}">
                    <a16:creationId xmlns:a16="http://schemas.microsoft.com/office/drawing/2014/main" id="{AC21E3C0-A2B6-4FBE-B241-EA4D1A1C8A1B}"/>
                  </a:ext>
                </a:extLst>
              </p:cNvPr>
              <p:cNvSpPr/>
              <p:nvPr/>
            </p:nvSpPr>
            <p:spPr>
              <a:xfrm>
                <a:off x="258947" y="3788684"/>
                <a:ext cx="1154126" cy="1331684"/>
              </a:xfrm>
              <a:prstGeom prst="rect">
                <a:avLst/>
              </a:prstGeom>
              <a:solidFill>
                <a:srgbClr val="B6C0C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31865" fontAlgn="base">
                  <a:spcBef>
                    <a:spcPct val="0"/>
                  </a:spcBef>
                  <a:spcAft>
                    <a:spcPct val="0"/>
                  </a:spcAft>
                  <a:defRPr/>
                </a:pPr>
                <a:r>
                  <a:rPr lang="lt-LT" sz="1398" dirty="0">
                    <a:solidFill>
                      <a:srgbClr val="FFFFFF"/>
                    </a:solidFill>
                    <a:latin typeface="MetaPlusLF"/>
                  </a:rPr>
                  <a:t>Business Intelligence</a:t>
                </a:r>
              </a:p>
            </p:txBody>
          </p:sp>
          <p:sp>
            <p:nvSpPr>
              <p:cNvPr id="44" name="Rectangle 43">
                <a:extLst>
                  <a:ext uri="{FF2B5EF4-FFF2-40B4-BE49-F238E27FC236}">
                    <a16:creationId xmlns:a16="http://schemas.microsoft.com/office/drawing/2014/main" id="{1828D69E-88D3-46CC-BB49-7C174DC2BA9F}"/>
                  </a:ext>
                </a:extLst>
              </p:cNvPr>
              <p:cNvSpPr/>
              <p:nvPr/>
            </p:nvSpPr>
            <p:spPr>
              <a:xfrm>
                <a:off x="1458849" y="3788683"/>
                <a:ext cx="799101" cy="2721600"/>
              </a:xfrm>
              <a:prstGeom prst="rect">
                <a:avLst/>
              </a:prstGeom>
              <a:solidFill>
                <a:srgbClr val="717E8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31865" fontAlgn="base">
                  <a:spcBef>
                    <a:spcPct val="0"/>
                  </a:spcBef>
                  <a:spcAft>
                    <a:spcPct val="0"/>
                  </a:spcAft>
                  <a:defRPr/>
                </a:pPr>
                <a:r>
                  <a:rPr lang="lt-LT" sz="1398" dirty="0">
                    <a:solidFill>
                      <a:srgbClr val="FFFFFF"/>
                    </a:solidFill>
                    <a:latin typeface="MetaPlusLF"/>
                  </a:rPr>
                  <a:t>Data</a:t>
                </a:r>
                <a:endParaRPr lang="lt-LT" sz="1198" dirty="0">
                  <a:solidFill>
                    <a:srgbClr val="FFFFFF"/>
                  </a:solidFill>
                  <a:latin typeface="MetaPlusLF"/>
                </a:endParaRPr>
              </a:p>
            </p:txBody>
          </p:sp>
          <p:sp>
            <p:nvSpPr>
              <p:cNvPr id="45" name="Arrow: Pentagon 44">
                <a:extLst>
                  <a:ext uri="{FF2B5EF4-FFF2-40B4-BE49-F238E27FC236}">
                    <a16:creationId xmlns:a16="http://schemas.microsoft.com/office/drawing/2014/main" id="{A7C5D92B-0980-40F6-89B9-429A86A6C632}"/>
                  </a:ext>
                </a:extLst>
              </p:cNvPr>
              <p:cNvSpPr/>
              <p:nvPr/>
            </p:nvSpPr>
            <p:spPr>
              <a:xfrm>
                <a:off x="2303726" y="3788684"/>
                <a:ext cx="2214915" cy="621453"/>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Descriptive</a:t>
                </a:r>
              </a:p>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What happened?</a:t>
                </a:r>
              </a:p>
            </p:txBody>
          </p:sp>
          <p:sp>
            <p:nvSpPr>
              <p:cNvPr id="33" name="TextBox 32">
                <a:extLst>
                  <a:ext uri="{FF2B5EF4-FFF2-40B4-BE49-F238E27FC236}">
                    <a16:creationId xmlns:a16="http://schemas.microsoft.com/office/drawing/2014/main" id="{A1C50A48-F757-4BE5-8470-5BD60156F185}"/>
                  </a:ext>
                </a:extLst>
              </p:cNvPr>
              <p:cNvSpPr txBox="1"/>
              <p:nvPr/>
            </p:nvSpPr>
            <p:spPr>
              <a:xfrm>
                <a:off x="2390079" y="3445048"/>
                <a:ext cx="911954" cy="319558"/>
              </a:xfrm>
              <a:prstGeom prst="rect">
                <a:avLst/>
              </a:prstGeom>
              <a:noFill/>
            </p:spPr>
            <p:txBody>
              <a:bodyPr wrap="square" rtlCol="0">
                <a:spAutoFit/>
              </a:bodyPr>
              <a:lstStyle/>
              <a:p>
                <a:pPr algn="ctr" defTabSz="931865" fontAlgn="base">
                  <a:spcBef>
                    <a:spcPct val="0"/>
                  </a:spcBef>
                  <a:spcAft>
                    <a:spcPct val="0"/>
                  </a:spcAft>
                  <a:defRPr/>
                </a:pPr>
                <a:r>
                  <a:rPr lang="lt-LT" sz="1598">
                    <a:solidFill>
                      <a:srgbClr val="000000"/>
                    </a:solidFill>
                    <a:latin typeface="MetaPlusLF" charset="0"/>
                  </a:rPr>
                  <a:t>Analysis</a:t>
                </a:r>
              </a:p>
            </p:txBody>
          </p:sp>
          <p:sp>
            <p:nvSpPr>
              <p:cNvPr id="34" name="TextBox 33">
                <a:extLst>
                  <a:ext uri="{FF2B5EF4-FFF2-40B4-BE49-F238E27FC236}">
                    <a16:creationId xmlns:a16="http://schemas.microsoft.com/office/drawing/2014/main" id="{2E99EDFD-BB68-402B-B7C2-8615669892AC}"/>
                  </a:ext>
                </a:extLst>
              </p:cNvPr>
              <p:cNvSpPr txBox="1"/>
              <p:nvPr/>
            </p:nvSpPr>
            <p:spPr>
              <a:xfrm>
                <a:off x="4410275" y="3458088"/>
                <a:ext cx="1433343" cy="319558"/>
              </a:xfrm>
              <a:prstGeom prst="rect">
                <a:avLst/>
              </a:prstGeom>
              <a:noFill/>
            </p:spPr>
            <p:txBody>
              <a:bodyPr wrap="square" rtlCol="0">
                <a:spAutoFit/>
              </a:bodyPr>
              <a:lstStyle/>
              <a:p>
                <a:pPr algn="ctr" defTabSz="931865" fontAlgn="base">
                  <a:spcBef>
                    <a:spcPct val="0"/>
                  </a:spcBef>
                  <a:spcAft>
                    <a:spcPct val="0"/>
                  </a:spcAft>
                  <a:defRPr/>
                </a:pPr>
                <a:r>
                  <a:rPr lang="lt-LT" sz="1598">
                    <a:solidFill>
                      <a:srgbClr val="000000"/>
                    </a:solidFill>
                    <a:latin typeface="MetaPlusLF" charset="0"/>
                  </a:rPr>
                  <a:t>Human Input</a:t>
                </a:r>
              </a:p>
            </p:txBody>
          </p:sp>
          <p:sp>
            <p:nvSpPr>
              <p:cNvPr id="36" name="Arrow: Pentagon 35">
                <a:extLst>
                  <a:ext uri="{FF2B5EF4-FFF2-40B4-BE49-F238E27FC236}">
                    <a16:creationId xmlns:a16="http://schemas.microsoft.com/office/drawing/2014/main" id="{C87942D4-64F1-4A59-898B-016DC58E607A}"/>
                  </a:ext>
                </a:extLst>
              </p:cNvPr>
              <p:cNvSpPr/>
              <p:nvPr/>
            </p:nvSpPr>
            <p:spPr>
              <a:xfrm>
                <a:off x="2303726" y="5885685"/>
                <a:ext cx="6147467" cy="621453"/>
              </a:xfrm>
              <a:prstGeom prst="homePlate">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Prescriptive</a:t>
                </a:r>
              </a:p>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What should I do?</a:t>
                </a:r>
              </a:p>
            </p:txBody>
          </p:sp>
          <p:sp>
            <p:nvSpPr>
              <p:cNvPr id="51" name="Arrow: Pentagon 50">
                <a:extLst>
                  <a:ext uri="{FF2B5EF4-FFF2-40B4-BE49-F238E27FC236}">
                    <a16:creationId xmlns:a16="http://schemas.microsoft.com/office/drawing/2014/main" id="{BB3B8454-1CA0-40C7-A6D5-67B06CCA418E}"/>
                  </a:ext>
                </a:extLst>
              </p:cNvPr>
              <p:cNvSpPr/>
              <p:nvPr/>
            </p:nvSpPr>
            <p:spPr>
              <a:xfrm>
                <a:off x="6285818" y="5881123"/>
                <a:ext cx="2717445" cy="342754"/>
              </a:xfrm>
              <a:prstGeom prst="homePlate">
                <a:avLst>
                  <a:gd name="adj" fmla="val 893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lt-LT" sz="1398">
                    <a:solidFill>
                      <a:srgbClr val="FFFFFF"/>
                    </a:solidFill>
                    <a:latin typeface="MetaPlusLF"/>
                  </a:rPr>
                  <a:t>Decision support</a:t>
                </a:r>
              </a:p>
            </p:txBody>
          </p:sp>
          <p:sp>
            <p:nvSpPr>
              <p:cNvPr id="52" name="Arrow: Pentagon 51">
                <a:extLst>
                  <a:ext uri="{FF2B5EF4-FFF2-40B4-BE49-F238E27FC236}">
                    <a16:creationId xmlns:a16="http://schemas.microsoft.com/office/drawing/2014/main" id="{5A8BB3D3-7902-4CB9-823E-B9DADC826D9A}"/>
                  </a:ext>
                </a:extLst>
              </p:cNvPr>
              <p:cNvSpPr/>
              <p:nvPr/>
            </p:nvSpPr>
            <p:spPr>
              <a:xfrm>
                <a:off x="6285819" y="6204232"/>
                <a:ext cx="3497823" cy="298786"/>
              </a:xfrm>
              <a:prstGeom prst="homePlate">
                <a:avLst>
                  <a:gd name="adj" fmla="val 8199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lt-LT" sz="1398">
                    <a:solidFill>
                      <a:srgbClr val="FFFFFF"/>
                    </a:solidFill>
                    <a:latin typeface="MetaPlusLF"/>
                  </a:rPr>
                  <a:t>Decision automation</a:t>
                </a:r>
              </a:p>
            </p:txBody>
          </p:sp>
          <p:sp>
            <p:nvSpPr>
              <p:cNvPr id="53" name="Arrow: Pentagon 52">
                <a:extLst>
                  <a:ext uri="{FF2B5EF4-FFF2-40B4-BE49-F238E27FC236}">
                    <a16:creationId xmlns:a16="http://schemas.microsoft.com/office/drawing/2014/main" id="{0E562ACC-413C-4817-8C49-97BD70B0CBF8}"/>
                  </a:ext>
                </a:extLst>
              </p:cNvPr>
              <p:cNvSpPr/>
              <p:nvPr/>
            </p:nvSpPr>
            <p:spPr>
              <a:xfrm>
                <a:off x="2303726" y="5186629"/>
                <a:ext cx="6478819" cy="621453"/>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endParaRPr lang="lt-LT" sz="1198">
                  <a:solidFill>
                    <a:srgbClr val="FFFFFF"/>
                  </a:solidFill>
                  <a:latin typeface="MetaPlusLF"/>
                </a:endParaRPr>
              </a:p>
            </p:txBody>
          </p:sp>
          <p:sp>
            <p:nvSpPr>
              <p:cNvPr id="54" name="Arrow: Pentagon 53">
                <a:extLst>
                  <a:ext uri="{FF2B5EF4-FFF2-40B4-BE49-F238E27FC236}">
                    <a16:creationId xmlns:a16="http://schemas.microsoft.com/office/drawing/2014/main" id="{6F3EB095-7B31-466A-87CE-1ECA826AB379}"/>
                  </a:ext>
                </a:extLst>
              </p:cNvPr>
              <p:cNvSpPr/>
              <p:nvPr/>
            </p:nvSpPr>
            <p:spPr>
              <a:xfrm>
                <a:off x="2303726" y="5186685"/>
                <a:ext cx="4789790" cy="621453"/>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Predictive</a:t>
                </a:r>
              </a:p>
              <a:p>
                <a:pPr defTabSz="931865" fontAlgn="base">
                  <a:spcBef>
                    <a:spcPct val="0"/>
                  </a:spcBef>
                  <a:spcAft>
                    <a:spcPct val="0"/>
                  </a:spcAft>
                  <a:defRPr/>
                </a:pPr>
                <a:r>
                  <a:rPr lang="en-US" sz="1398">
                    <a:solidFill>
                      <a:srgbClr val="FFFFFF"/>
                    </a:solidFill>
                    <a:latin typeface="MetaPlusLF"/>
                  </a:rPr>
                  <a:t>   </a:t>
                </a:r>
                <a:r>
                  <a:rPr lang="lt-LT" sz="1398">
                    <a:solidFill>
                      <a:srgbClr val="FFFFFF"/>
                    </a:solidFill>
                    <a:latin typeface="MetaPlusLF"/>
                  </a:rPr>
                  <a:t>What will happen?</a:t>
                </a:r>
              </a:p>
            </p:txBody>
          </p:sp>
          <p:sp>
            <p:nvSpPr>
              <p:cNvPr id="55" name="Arrow: Pentagon 54">
                <a:extLst>
                  <a:ext uri="{FF2B5EF4-FFF2-40B4-BE49-F238E27FC236}">
                    <a16:creationId xmlns:a16="http://schemas.microsoft.com/office/drawing/2014/main" id="{7F1E81F2-89A3-42A3-8E12-DD59CB2FF2E6}"/>
                  </a:ext>
                </a:extLst>
              </p:cNvPr>
              <p:cNvSpPr/>
              <p:nvPr/>
            </p:nvSpPr>
            <p:spPr>
              <a:xfrm>
                <a:off x="2303726" y="4487571"/>
                <a:ext cx="6478819" cy="619188"/>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endParaRPr lang="lt-LT" sz="1198">
                  <a:solidFill>
                    <a:srgbClr val="FFFFFF"/>
                  </a:solidFill>
                  <a:latin typeface="MetaPlusLF"/>
                </a:endParaRPr>
              </a:p>
            </p:txBody>
          </p:sp>
          <p:sp>
            <p:nvSpPr>
              <p:cNvPr id="56" name="Arrow: Pentagon 55">
                <a:extLst>
                  <a:ext uri="{FF2B5EF4-FFF2-40B4-BE49-F238E27FC236}">
                    <a16:creationId xmlns:a16="http://schemas.microsoft.com/office/drawing/2014/main" id="{A4257513-6FC0-49E6-A3CB-3B8CB86AC1EB}"/>
                  </a:ext>
                </a:extLst>
              </p:cNvPr>
              <p:cNvSpPr/>
              <p:nvPr/>
            </p:nvSpPr>
            <p:spPr>
              <a:xfrm>
                <a:off x="2303726" y="4487685"/>
                <a:ext cx="3280381" cy="619188"/>
              </a:xfrm>
              <a:prstGeom prst="homePlat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31865" fontAlgn="base">
                  <a:spcBef>
                    <a:spcPct val="0"/>
                  </a:spcBef>
                  <a:spcAft>
                    <a:spcPct val="0"/>
                  </a:spcAft>
                  <a:defRPr/>
                </a:pPr>
                <a:r>
                  <a:rPr lang="en-US" sz="1398" dirty="0">
                    <a:solidFill>
                      <a:srgbClr val="FFFFFF"/>
                    </a:solidFill>
                    <a:latin typeface="MetaPlusLF"/>
                  </a:rPr>
                  <a:t>   </a:t>
                </a:r>
                <a:r>
                  <a:rPr lang="lt-LT" sz="1398" dirty="0">
                    <a:solidFill>
                      <a:srgbClr val="FFFFFF"/>
                    </a:solidFill>
                    <a:latin typeface="MetaPlusLF"/>
                  </a:rPr>
                  <a:t>Diagnostic</a:t>
                </a:r>
              </a:p>
              <a:p>
                <a:pPr defTabSz="931865" fontAlgn="base">
                  <a:spcBef>
                    <a:spcPct val="0"/>
                  </a:spcBef>
                  <a:spcAft>
                    <a:spcPct val="0"/>
                  </a:spcAft>
                  <a:defRPr/>
                </a:pPr>
                <a:r>
                  <a:rPr lang="en-US" sz="1398" dirty="0">
                    <a:solidFill>
                      <a:srgbClr val="FFFFFF"/>
                    </a:solidFill>
                    <a:latin typeface="MetaPlusLF"/>
                  </a:rPr>
                  <a:t>   </a:t>
                </a:r>
                <a:r>
                  <a:rPr lang="lt-LT" sz="1398" dirty="0">
                    <a:solidFill>
                      <a:srgbClr val="FFFFFF"/>
                    </a:solidFill>
                    <a:latin typeface="MetaPlusLF"/>
                  </a:rPr>
                  <a:t>Why did it happen?</a:t>
                </a:r>
              </a:p>
            </p:txBody>
          </p:sp>
        </p:grpSp>
        <p:cxnSp>
          <p:nvCxnSpPr>
            <p:cNvPr id="21" name="Gerader Verbinder 20">
              <a:extLst>
                <a:ext uri="{FF2B5EF4-FFF2-40B4-BE49-F238E27FC236}">
                  <a16:creationId xmlns:a16="http://schemas.microsoft.com/office/drawing/2014/main" id="{D5C1B31E-1CC8-441E-8E6D-2A6868359DDB}"/>
                </a:ext>
              </a:extLst>
            </p:cNvPr>
            <p:cNvCxnSpPr>
              <a:cxnSpLocks/>
            </p:cNvCxnSpPr>
            <p:nvPr/>
          </p:nvCxnSpPr>
          <p:spPr>
            <a:xfrm>
              <a:off x="1411213" y="4509786"/>
              <a:ext cx="436047" cy="0"/>
            </a:xfrm>
            <a:prstGeom prst="line">
              <a:avLst/>
            </a:prstGeom>
            <a:ln w="3810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1E2FEC8A-C7B4-4FAF-830E-61ACA63E5014}"/>
                </a:ext>
              </a:extLst>
            </p:cNvPr>
            <p:cNvCxnSpPr/>
            <p:nvPr/>
          </p:nvCxnSpPr>
          <p:spPr>
            <a:xfrm flipV="1">
              <a:off x="1847260" y="4154671"/>
              <a:ext cx="454606" cy="35511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EAD95025-D163-4041-AF81-E25EA75A3453}"/>
                </a:ext>
              </a:extLst>
            </p:cNvPr>
            <p:cNvCxnSpPr>
              <a:cxnSpLocks/>
            </p:cNvCxnSpPr>
            <p:nvPr/>
          </p:nvCxnSpPr>
          <p:spPr>
            <a:xfrm>
              <a:off x="1883456" y="4537076"/>
              <a:ext cx="418410" cy="31546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E7ACDF0E-173E-45DD-BA19-3A9362D5CD96}"/>
                </a:ext>
              </a:extLst>
            </p:cNvPr>
            <p:cNvCxnSpPr>
              <a:cxnSpLocks/>
            </p:cNvCxnSpPr>
            <p:nvPr/>
          </p:nvCxnSpPr>
          <p:spPr>
            <a:xfrm>
              <a:off x="1411213" y="5881386"/>
              <a:ext cx="436047" cy="0"/>
            </a:xfrm>
            <a:prstGeom prst="line">
              <a:avLst/>
            </a:prstGeom>
            <a:ln w="3810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4B63672-C924-48AE-B861-E65B23D2A829}"/>
                </a:ext>
              </a:extLst>
            </p:cNvPr>
            <p:cNvCxnSpPr/>
            <p:nvPr/>
          </p:nvCxnSpPr>
          <p:spPr>
            <a:xfrm flipV="1">
              <a:off x="1847260" y="5526271"/>
              <a:ext cx="454606" cy="355115"/>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DB2CD77B-E092-4C2B-9883-1B846B259E66}"/>
                </a:ext>
              </a:extLst>
            </p:cNvPr>
            <p:cNvCxnSpPr/>
            <p:nvPr/>
          </p:nvCxnSpPr>
          <p:spPr>
            <a:xfrm>
              <a:off x="1847260" y="5881386"/>
              <a:ext cx="454606" cy="342754"/>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 Placeholder 7">
            <a:extLst>
              <a:ext uri="{FF2B5EF4-FFF2-40B4-BE49-F238E27FC236}">
                <a16:creationId xmlns:a16="http://schemas.microsoft.com/office/drawing/2014/main" id="{C9378152-96FF-4997-AF72-7CEA36EC793F}"/>
              </a:ext>
            </a:extLst>
          </p:cNvPr>
          <p:cNvSpPr>
            <a:spLocks noGrp="1"/>
          </p:cNvSpPr>
          <p:nvPr>
            <p:ph type="body" sz="quarter" idx="12"/>
          </p:nvPr>
        </p:nvSpPr>
        <p:spPr>
          <a:xfrm>
            <a:off x="263287" y="2109441"/>
            <a:ext cx="11666625" cy="439584"/>
          </a:xfrm>
        </p:spPr>
        <p:txBody>
          <a:bodyPr/>
          <a:lstStyle/>
          <a:p>
            <a:pPr lvl="0">
              <a:lnSpc>
                <a:spcPct val="100000"/>
              </a:lnSpc>
              <a:spcBef>
                <a:spcPct val="0"/>
              </a:spcBef>
              <a:defRPr/>
            </a:pPr>
            <a:r>
              <a:rPr lang="en-GB" sz="1598" dirty="0">
                <a:solidFill>
                  <a:srgbClr val="000000"/>
                </a:solidFill>
              </a:rPr>
              <a:t>The approach – </a:t>
            </a:r>
            <a:r>
              <a:rPr lang="en-GB" sz="1598" dirty="0">
                <a:solidFill>
                  <a:srgbClr val="00B0F0"/>
                </a:solidFill>
              </a:rPr>
              <a:t>and the difference between Business Intelligence and AI/Prediction</a:t>
            </a:r>
            <a:endParaRPr lang="en-GB" sz="1598" dirty="0"/>
          </a:p>
        </p:txBody>
      </p:sp>
      <p:sp>
        <p:nvSpPr>
          <p:cNvPr id="50" name="Title 6">
            <a:extLst>
              <a:ext uri="{FF2B5EF4-FFF2-40B4-BE49-F238E27FC236}">
                <a16:creationId xmlns:a16="http://schemas.microsoft.com/office/drawing/2014/main" id="{32F9C485-E6D5-4DB1-8D59-07F07EDE65FF}"/>
              </a:ext>
            </a:extLst>
          </p:cNvPr>
          <p:cNvSpPr txBox="1">
            <a:spLocks/>
          </p:cNvSpPr>
          <p:nvPr/>
        </p:nvSpPr>
        <p:spPr>
          <a:xfrm>
            <a:off x="263286" y="1597871"/>
            <a:ext cx="11666625" cy="513085"/>
          </a:xfrm>
          <a:prstGeom prst="rect">
            <a:avLst/>
          </a:prstGeom>
        </p:spPr>
        <p:txBody>
          <a:bodyPr lIns="0" tIns="0" rIns="0" bIns="0"/>
          <a:lstStyle>
            <a:lvl1pPr algn="l" rtl="0" eaLnBrk="1" fontAlgn="base" hangingPunct="1">
              <a:spcBef>
                <a:spcPct val="0"/>
              </a:spcBef>
              <a:spcAft>
                <a:spcPct val="0"/>
              </a:spcAft>
              <a:defRPr sz="2140" b="1" kern="1200" baseline="0">
                <a:solidFill>
                  <a:schemeClr val="tx1"/>
                </a:solidFill>
                <a:latin typeface="+mn-lt"/>
                <a:ea typeface="+mn-ea"/>
                <a:cs typeface="+mn-cs"/>
              </a:defRPr>
            </a:lvl1pPr>
            <a:lvl2pPr algn="l" rtl="0" eaLnBrk="1" fontAlgn="base" hangingPunct="1">
              <a:spcBef>
                <a:spcPct val="0"/>
              </a:spcBef>
              <a:spcAft>
                <a:spcPct val="0"/>
              </a:spcAft>
              <a:defRPr sz="2140" b="1">
                <a:solidFill>
                  <a:schemeClr val="tx1"/>
                </a:solidFill>
                <a:latin typeface="MetaPlusLF" pitchFamily="2" charset="0"/>
              </a:defRPr>
            </a:lvl2pPr>
            <a:lvl3pPr algn="l" rtl="0" eaLnBrk="1" fontAlgn="base" hangingPunct="1">
              <a:spcBef>
                <a:spcPct val="0"/>
              </a:spcBef>
              <a:spcAft>
                <a:spcPct val="0"/>
              </a:spcAft>
              <a:defRPr sz="2140" b="1">
                <a:solidFill>
                  <a:schemeClr val="tx1"/>
                </a:solidFill>
                <a:latin typeface="MetaPlusLF" pitchFamily="2" charset="0"/>
              </a:defRPr>
            </a:lvl3pPr>
            <a:lvl4pPr algn="l" rtl="0" eaLnBrk="1" fontAlgn="base" hangingPunct="1">
              <a:spcBef>
                <a:spcPct val="0"/>
              </a:spcBef>
              <a:spcAft>
                <a:spcPct val="0"/>
              </a:spcAft>
              <a:defRPr sz="2140" b="1">
                <a:solidFill>
                  <a:schemeClr val="tx1"/>
                </a:solidFill>
                <a:latin typeface="MetaPlusLF" pitchFamily="2" charset="0"/>
              </a:defRPr>
            </a:lvl4pPr>
            <a:lvl5pPr algn="l" rtl="0" eaLnBrk="1" fontAlgn="base" hangingPunct="1">
              <a:spcBef>
                <a:spcPct val="0"/>
              </a:spcBef>
              <a:spcAft>
                <a:spcPct val="0"/>
              </a:spcAft>
              <a:defRPr sz="2140" b="1">
                <a:solidFill>
                  <a:schemeClr val="tx1"/>
                </a:solidFill>
                <a:latin typeface="MetaPlusLF" pitchFamily="2" charset="0"/>
              </a:defRPr>
            </a:lvl5pPr>
            <a:lvl6pPr marL="465933" algn="l" rtl="0" eaLnBrk="1" fontAlgn="base" hangingPunct="1">
              <a:spcBef>
                <a:spcPct val="0"/>
              </a:spcBef>
              <a:spcAft>
                <a:spcPct val="0"/>
              </a:spcAft>
              <a:defRPr sz="2140" b="1">
                <a:solidFill>
                  <a:schemeClr val="tx1"/>
                </a:solidFill>
                <a:latin typeface="MetaPlusLF" pitchFamily="2" charset="0"/>
              </a:defRPr>
            </a:lvl6pPr>
            <a:lvl7pPr marL="931865" algn="l" rtl="0" eaLnBrk="1" fontAlgn="base" hangingPunct="1">
              <a:spcBef>
                <a:spcPct val="0"/>
              </a:spcBef>
              <a:spcAft>
                <a:spcPct val="0"/>
              </a:spcAft>
              <a:defRPr sz="2140" b="1">
                <a:solidFill>
                  <a:schemeClr val="tx1"/>
                </a:solidFill>
                <a:latin typeface="MetaPlusLF" pitchFamily="2" charset="0"/>
              </a:defRPr>
            </a:lvl7pPr>
            <a:lvl8pPr marL="1397798" algn="l" rtl="0" eaLnBrk="1" fontAlgn="base" hangingPunct="1">
              <a:spcBef>
                <a:spcPct val="0"/>
              </a:spcBef>
              <a:spcAft>
                <a:spcPct val="0"/>
              </a:spcAft>
              <a:defRPr sz="2140" b="1">
                <a:solidFill>
                  <a:schemeClr val="tx1"/>
                </a:solidFill>
                <a:latin typeface="MetaPlusLF" pitchFamily="2" charset="0"/>
              </a:defRPr>
            </a:lvl8pPr>
            <a:lvl9pPr marL="1863730" algn="l" rtl="0" eaLnBrk="1" fontAlgn="base" hangingPunct="1">
              <a:spcBef>
                <a:spcPct val="0"/>
              </a:spcBef>
              <a:spcAft>
                <a:spcPct val="0"/>
              </a:spcAft>
              <a:defRPr sz="2140" b="1">
                <a:solidFill>
                  <a:schemeClr val="tx1"/>
                </a:solidFill>
                <a:latin typeface="MetaPlusLF" pitchFamily="2" charset="0"/>
              </a:defRPr>
            </a:lvl9pPr>
          </a:lstStyle>
          <a:p>
            <a:pPr defTabSz="931865">
              <a:defRPr/>
            </a:pPr>
            <a:r>
              <a:rPr lang="en-US" dirty="0">
                <a:solidFill>
                  <a:srgbClr val="000000"/>
                </a:solidFill>
                <a:latin typeface="MetaPlusLF"/>
              </a:rPr>
              <a:t>Benefits of AI: Festo Automation Experience</a:t>
            </a:r>
            <a:endParaRPr lang="lt-LT" dirty="0">
              <a:solidFill>
                <a:srgbClr val="000000"/>
              </a:solidFill>
              <a:latin typeface="MetaPlusLF"/>
            </a:endParaRPr>
          </a:p>
        </p:txBody>
      </p:sp>
      <p:sp>
        <p:nvSpPr>
          <p:cNvPr id="30" name="Textfeld 29">
            <a:extLst>
              <a:ext uri="{FF2B5EF4-FFF2-40B4-BE49-F238E27FC236}">
                <a16:creationId xmlns:a16="http://schemas.microsoft.com/office/drawing/2014/main" id="{6085C46E-915A-4356-9537-DF27FC481A7F}"/>
              </a:ext>
            </a:extLst>
          </p:cNvPr>
          <p:cNvSpPr txBox="1"/>
          <p:nvPr/>
        </p:nvSpPr>
        <p:spPr>
          <a:xfrm>
            <a:off x="7334667" y="6047927"/>
            <a:ext cx="4020154" cy="338234"/>
          </a:xfrm>
          <a:prstGeom prst="rect">
            <a:avLst/>
          </a:prstGeom>
          <a:noFill/>
        </p:spPr>
        <p:txBody>
          <a:bodyPr wrap="square" rtlCol="0">
            <a:spAutoFit/>
          </a:bodyPr>
          <a:lstStyle/>
          <a:p>
            <a:pPr defTabSz="931865" fontAlgn="base">
              <a:spcBef>
                <a:spcPct val="0"/>
              </a:spcBef>
              <a:spcAft>
                <a:spcPct val="0"/>
              </a:spcAft>
              <a:defRPr/>
            </a:pPr>
            <a:r>
              <a:rPr lang="de-DE" sz="1598" b="1" dirty="0">
                <a:solidFill>
                  <a:srgbClr val="00B0F0"/>
                </a:solidFill>
                <a:latin typeface="MetaPlusLF" charset="0"/>
                <a:sym typeface="Wingdings" panose="05000000000000000000" pitchFamily="2" charset="2"/>
              </a:rPr>
              <a:t> </a:t>
            </a:r>
            <a:r>
              <a:rPr lang="de-DE" sz="1598" b="1" dirty="0" err="1">
                <a:solidFill>
                  <a:srgbClr val="00B0F0"/>
                </a:solidFill>
                <a:latin typeface="MetaPlusLF" charset="0"/>
                <a:sym typeface="Wingdings" panose="05000000000000000000" pitchFamily="2" charset="2"/>
              </a:rPr>
              <a:t>Increasing</a:t>
            </a:r>
            <a:r>
              <a:rPr lang="de-DE" sz="1598" b="1" dirty="0">
                <a:solidFill>
                  <a:srgbClr val="00B0F0"/>
                </a:solidFill>
                <a:latin typeface="MetaPlusLF" charset="0"/>
                <a:sym typeface="Wingdings" panose="05000000000000000000" pitchFamily="2" charset="2"/>
              </a:rPr>
              <a:t> </a:t>
            </a:r>
            <a:r>
              <a:rPr lang="de-DE" sz="1598" b="1" dirty="0" err="1">
                <a:solidFill>
                  <a:srgbClr val="00B0F0"/>
                </a:solidFill>
                <a:latin typeface="MetaPlusLF" charset="0"/>
                <a:sym typeface="Wingdings" panose="05000000000000000000" pitchFamily="2" charset="2"/>
              </a:rPr>
              <a:t>value</a:t>
            </a:r>
            <a:r>
              <a:rPr lang="de-DE" sz="1598" b="1" dirty="0">
                <a:solidFill>
                  <a:srgbClr val="00B0F0"/>
                </a:solidFill>
                <a:latin typeface="MetaPlusLF" charset="0"/>
                <a:sym typeface="Wingdings" panose="05000000000000000000" pitchFamily="2" charset="2"/>
              </a:rPr>
              <a:t> </a:t>
            </a:r>
            <a:r>
              <a:rPr lang="de-DE" sz="1598" b="1" dirty="0" err="1">
                <a:solidFill>
                  <a:srgbClr val="00B0F0"/>
                </a:solidFill>
                <a:latin typeface="MetaPlusLF" charset="0"/>
                <a:sym typeface="Wingdings" panose="05000000000000000000" pitchFamily="2" charset="2"/>
              </a:rPr>
              <a:t>proposition</a:t>
            </a:r>
            <a:r>
              <a:rPr lang="de-DE" sz="1598" b="1" dirty="0">
                <a:solidFill>
                  <a:srgbClr val="00B0F0"/>
                </a:solidFill>
                <a:latin typeface="MetaPlusLF" charset="0"/>
                <a:sym typeface="Wingdings" panose="05000000000000000000" pitchFamily="2" charset="2"/>
              </a:rPr>
              <a:t> </a:t>
            </a:r>
            <a:r>
              <a:rPr lang="de-DE" sz="1598" b="1" dirty="0" err="1">
                <a:solidFill>
                  <a:srgbClr val="00B0F0"/>
                </a:solidFill>
                <a:latin typeface="MetaPlusLF" charset="0"/>
                <a:sym typeface="Wingdings" panose="05000000000000000000" pitchFamily="2" charset="2"/>
              </a:rPr>
              <a:t>by</a:t>
            </a:r>
            <a:r>
              <a:rPr lang="de-DE" sz="1598" b="1" dirty="0">
                <a:solidFill>
                  <a:srgbClr val="00B0F0"/>
                </a:solidFill>
                <a:latin typeface="MetaPlusLF" charset="0"/>
                <a:sym typeface="Wingdings" panose="05000000000000000000" pitchFamily="2" charset="2"/>
              </a:rPr>
              <a:t> </a:t>
            </a:r>
            <a:r>
              <a:rPr lang="de-DE" sz="1598" b="1" dirty="0" err="1">
                <a:solidFill>
                  <a:srgbClr val="00B0F0"/>
                </a:solidFill>
                <a:latin typeface="MetaPlusLF" charset="0"/>
                <a:sym typeface="Wingdings" panose="05000000000000000000" pitchFamily="2" charset="2"/>
              </a:rPr>
              <a:t>data</a:t>
            </a:r>
            <a:r>
              <a:rPr lang="de-DE" sz="1598" b="1" dirty="0">
                <a:solidFill>
                  <a:srgbClr val="00B0F0"/>
                </a:solidFill>
                <a:latin typeface="MetaPlusLF" charset="0"/>
                <a:sym typeface="Wingdings" panose="05000000000000000000" pitchFamily="2" charset="2"/>
              </a:rPr>
              <a:t> / AI </a:t>
            </a:r>
            <a:endParaRPr lang="de-DE" sz="1598" b="1" dirty="0">
              <a:solidFill>
                <a:srgbClr val="00B0F0"/>
              </a:solidFill>
              <a:latin typeface="MetaPlusLF" charset="0"/>
            </a:endParaRPr>
          </a:p>
        </p:txBody>
      </p:sp>
    </p:spTree>
    <p:extLst>
      <p:ext uri="{BB962C8B-B14F-4D97-AF65-F5344CB8AC3E}">
        <p14:creationId xmlns:p14="http://schemas.microsoft.com/office/powerpoint/2010/main" val="114017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DC010391-7E16-43E9-AFC5-D2ED6F3033E5}"/>
              </a:ext>
            </a:extLst>
          </p:cNvPr>
          <p:cNvSpPr/>
          <p:nvPr/>
        </p:nvSpPr>
        <p:spPr>
          <a:xfrm>
            <a:off x="638262" y="2331233"/>
            <a:ext cx="4478413" cy="2035717"/>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05" fontAlgn="base">
              <a:spcBef>
                <a:spcPct val="0"/>
              </a:spcBef>
              <a:spcAft>
                <a:spcPct val="0"/>
              </a:spcAft>
              <a:defRPr/>
            </a:pPr>
            <a:endParaRPr lang="en-GB" sz="1832" dirty="0">
              <a:solidFill>
                <a:srgbClr val="FFFFFF"/>
              </a:solidFill>
              <a:latin typeface="MetaPlusLF"/>
            </a:endParaRPr>
          </a:p>
        </p:txBody>
      </p:sp>
      <p:sp>
        <p:nvSpPr>
          <p:cNvPr id="4" name="Foliennummernplatzhalter 3">
            <a:extLst>
              <a:ext uri="{FF2B5EF4-FFF2-40B4-BE49-F238E27FC236}">
                <a16:creationId xmlns:a16="http://schemas.microsoft.com/office/drawing/2014/main" id="{5A00CE8E-37BB-416A-A245-C5E803AEC2B2}"/>
              </a:ext>
            </a:extLst>
          </p:cNvPr>
          <p:cNvSpPr>
            <a:spLocks noGrp="1"/>
          </p:cNvSpPr>
          <p:nvPr>
            <p:ph type="sldNum" sz="quarter" idx="4"/>
          </p:nvPr>
        </p:nvSpPr>
        <p:spPr/>
        <p:txBody>
          <a:bodyPr/>
          <a:lstStyle/>
          <a:p>
            <a:pPr defTabSz="931905" fontAlgn="base">
              <a:spcBef>
                <a:spcPct val="0"/>
              </a:spcBef>
              <a:spcAft>
                <a:spcPct val="0"/>
              </a:spcAft>
              <a:defRPr/>
            </a:pPr>
            <a:fld id="{EA182149-5FEE-46AB-9490-B3CD4011A729}" type="slidenum">
              <a:rPr lang="en-GB">
                <a:solidFill>
                  <a:srgbClr val="000000"/>
                </a:solidFill>
              </a:rPr>
              <a:pPr defTabSz="931905" fontAlgn="base">
                <a:spcBef>
                  <a:spcPct val="0"/>
                </a:spcBef>
                <a:spcAft>
                  <a:spcPct val="0"/>
                </a:spcAft>
                <a:defRPr/>
              </a:pPr>
              <a:t>9</a:t>
            </a:fld>
            <a:endParaRPr lang="en-GB" dirty="0">
              <a:solidFill>
                <a:srgbClr val="000000"/>
              </a:solidFill>
            </a:endParaRPr>
          </a:p>
        </p:txBody>
      </p:sp>
      <p:sp>
        <p:nvSpPr>
          <p:cNvPr id="5" name="Titel 4">
            <a:extLst>
              <a:ext uri="{FF2B5EF4-FFF2-40B4-BE49-F238E27FC236}">
                <a16:creationId xmlns:a16="http://schemas.microsoft.com/office/drawing/2014/main" id="{E4A48694-DD36-48B3-8FD7-A62F70AB3C00}"/>
              </a:ext>
            </a:extLst>
          </p:cNvPr>
          <p:cNvSpPr>
            <a:spLocks noGrp="1"/>
          </p:cNvSpPr>
          <p:nvPr>
            <p:ph type="title"/>
          </p:nvPr>
        </p:nvSpPr>
        <p:spPr/>
        <p:txBody>
          <a:bodyPr/>
          <a:lstStyle/>
          <a:p>
            <a:r>
              <a:rPr lang="en-GB" dirty="0"/>
              <a:t>How is an Machine Learning AI developed?</a:t>
            </a:r>
          </a:p>
        </p:txBody>
      </p:sp>
      <p:cxnSp>
        <p:nvCxnSpPr>
          <p:cNvPr id="8" name="Gerade Verbindung mit Pfeil 7">
            <a:extLst>
              <a:ext uri="{FF2B5EF4-FFF2-40B4-BE49-F238E27FC236}">
                <a16:creationId xmlns:a16="http://schemas.microsoft.com/office/drawing/2014/main" id="{2E324E94-9E55-4397-A952-591EDE172342}"/>
              </a:ext>
            </a:extLst>
          </p:cNvPr>
          <p:cNvCxnSpPr>
            <a:cxnSpLocks/>
          </p:cNvCxnSpPr>
          <p:nvPr/>
        </p:nvCxnSpPr>
        <p:spPr>
          <a:xfrm>
            <a:off x="2329811" y="3389248"/>
            <a:ext cx="363894" cy="0"/>
          </a:xfrm>
          <a:prstGeom prst="straightConnector1">
            <a:avLst/>
          </a:prstGeom>
          <a:ln w="31750">
            <a:solidFill>
              <a:schemeClr val="bg1">
                <a:lumMod val="65000"/>
              </a:schemeClr>
            </a:solidFill>
            <a:round/>
            <a:headEnd type="none"/>
            <a:tailEnd type="arrow" w="lg" len="lg"/>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F5F44574-1570-4826-8ABB-E70A0CA8B676}"/>
              </a:ext>
            </a:extLst>
          </p:cNvPr>
          <p:cNvGrpSpPr/>
          <p:nvPr/>
        </p:nvGrpSpPr>
        <p:grpSpPr>
          <a:xfrm>
            <a:off x="683483" y="2316592"/>
            <a:ext cx="1385649" cy="1723607"/>
            <a:chOff x="252000" y="1652362"/>
            <a:chExt cx="1361113" cy="1693086"/>
          </a:xfrm>
        </p:grpSpPr>
        <p:sp>
          <p:nvSpPr>
            <p:cNvPr id="6" name="Rechteck 5">
              <a:extLst>
                <a:ext uri="{FF2B5EF4-FFF2-40B4-BE49-F238E27FC236}">
                  <a16:creationId xmlns:a16="http://schemas.microsoft.com/office/drawing/2014/main" id="{5F0AF239-D2E4-411C-BE11-46BC56CC0F18}"/>
                </a:ext>
              </a:extLst>
            </p:cNvPr>
            <p:cNvSpPr/>
            <p:nvPr/>
          </p:nvSpPr>
          <p:spPr>
            <a:xfrm>
              <a:off x="252000" y="1985770"/>
              <a:ext cx="1009938" cy="343407"/>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Raw Data</a:t>
              </a:r>
              <a:endParaRPr lang="en-GB" sz="1630" dirty="0">
                <a:solidFill>
                  <a:srgbClr val="000000">
                    <a:lumMod val="65000"/>
                    <a:lumOff val="35000"/>
                  </a:srgbClr>
                </a:solidFill>
                <a:latin typeface="MetaPlusLF" charset="0"/>
              </a:endParaRPr>
            </a:p>
          </p:txBody>
        </p:sp>
        <p:pic>
          <p:nvPicPr>
            <p:cNvPr id="11" name="Grafik 10">
              <a:extLst>
                <a:ext uri="{FF2B5EF4-FFF2-40B4-BE49-F238E27FC236}">
                  <a16:creationId xmlns:a16="http://schemas.microsoft.com/office/drawing/2014/main" id="{63FDB5C7-B0C6-4686-9E65-D0D6ACDCFD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6253" y="2403632"/>
              <a:ext cx="941816" cy="941816"/>
            </a:xfrm>
            <a:prstGeom prst="rect">
              <a:avLst/>
            </a:prstGeom>
          </p:spPr>
        </p:pic>
        <p:sp>
          <p:nvSpPr>
            <p:cNvPr id="36" name="Rechteck 35">
              <a:extLst>
                <a:ext uri="{FF2B5EF4-FFF2-40B4-BE49-F238E27FC236}">
                  <a16:creationId xmlns:a16="http://schemas.microsoft.com/office/drawing/2014/main" id="{E5FDCE99-F245-4CA8-A6FB-5C479BF7C52C}"/>
                </a:ext>
              </a:extLst>
            </p:cNvPr>
            <p:cNvSpPr/>
            <p:nvPr/>
          </p:nvSpPr>
          <p:spPr>
            <a:xfrm>
              <a:off x="252000" y="1652362"/>
              <a:ext cx="1361113" cy="406055"/>
            </a:xfrm>
            <a:prstGeom prst="rect">
              <a:avLst/>
            </a:prstGeom>
          </p:spPr>
          <p:txBody>
            <a:bodyPr wrap="none">
              <a:spAutoFit/>
            </a:bodyPr>
            <a:lstStyle/>
            <a:p>
              <a:pPr defTabSz="931905" fontAlgn="base">
                <a:spcBef>
                  <a:spcPct val="0"/>
                </a:spcBef>
                <a:spcAft>
                  <a:spcPct val="0"/>
                </a:spcAft>
                <a:defRPr/>
              </a:pPr>
              <a:r>
                <a:rPr lang="en-GB" sz="2036" b="1">
                  <a:solidFill>
                    <a:srgbClr val="000000"/>
                  </a:solidFill>
                  <a:latin typeface="MetaPlusLF" charset="0"/>
                </a:rPr>
                <a:t>1. Training</a:t>
              </a:r>
              <a:endParaRPr lang="en-GB" sz="2036" b="1" dirty="0">
                <a:solidFill>
                  <a:srgbClr val="000000"/>
                </a:solidFill>
                <a:latin typeface="MetaPlusLF" charset="0"/>
              </a:endParaRPr>
            </a:p>
          </p:txBody>
        </p:sp>
      </p:grpSp>
      <p:sp>
        <p:nvSpPr>
          <p:cNvPr id="42" name="Rechteck 41">
            <a:extLst>
              <a:ext uri="{FF2B5EF4-FFF2-40B4-BE49-F238E27FC236}">
                <a16:creationId xmlns:a16="http://schemas.microsoft.com/office/drawing/2014/main" id="{96E5BE4C-AE7B-47A3-A1DB-491DC706CD62}"/>
              </a:ext>
            </a:extLst>
          </p:cNvPr>
          <p:cNvSpPr/>
          <p:nvPr/>
        </p:nvSpPr>
        <p:spPr>
          <a:xfrm>
            <a:off x="6665069" y="2331233"/>
            <a:ext cx="4926765" cy="2035717"/>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05" fontAlgn="base">
              <a:spcBef>
                <a:spcPct val="0"/>
              </a:spcBef>
              <a:spcAft>
                <a:spcPct val="0"/>
              </a:spcAft>
              <a:defRPr/>
            </a:pPr>
            <a:endParaRPr lang="en-GB" sz="1832" dirty="0">
              <a:solidFill>
                <a:srgbClr val="FFFFFF"/>
              </a:solidFill>
              <a:latin typeface="MetaPlusLF"/>
            </a:endParaRPr>
          </a:p>
        </p:txBody>
      </p:sp>
      <p:cxnSp>
        <p:nvCxnSpPr>
          <p:cNvPr id="43" name="Gerade Verbindung mit Pfeil 42">
            <a:extLst>
              <a:ext uri="{FF2B5EF4-FFF2-40B4-BE49-F238E27FC236}">
                <a16:creationId xmlns:a16="http://schemas.microsoft.com/office/drawing/2014/main" id="{0EF5B2E0-939E-418E-810D-104D98D8F430}"/>
              </a:ext>
            </a:extLst>
          </p:cNvPr>
          <p:cNvCxnSpPr>
            <a:cxnSpLocks/>
          </p:cNvCxnSpPr>
          <p:nvPr/>
        </p:nvCxnSpPr>
        <p:spPr>
          <a:xfrm>
            <a:off x="8031492" y="3524086"/>
            <a:ext cx="261825" cy="0"/>
          </a:xfrm>
          <a:prstGeom prst="straightConnector1">
            <a:avLst/>
          </a:prstGeom>
          <a:ln w="31750">
            <a:solidFill>
              <a:schemeClr val="bg1">
                <a:lumMod val="65000"/>
              </a:schemeClr>
            </a:solidFill>
            <a:round/>
            <a:headEnd type="none"/>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ieren 43">
            <a:extLst>
              <a:ext uri="{FF2B5EF4-FFF2-40B4-BE49-F238E27FC236}">
                <a16:creationId xmlns:a16="http://schemas.microsoft.com/office/drawing/2014/main" id="{3A1B9FC7-5AC7-4252-964C-7AE75F273051}"/>
              </a:ext>
            </a:extLst>
          </p:cNvPr>
          <p:cNvGrpSpPr/>
          <p:nvPr/>
        </p:nvGrpSpPr>
        <p:grpSpPr>
          <a:xfrm>
            <a:off x="6710048" y="2316592"/>
            <a:ext cx="1729430" cy="689016"/>
            <a:chOff x="252000" y="1652362"/>
            <a:chExt cx="1698807" cy="676815"/>
          </a:xfrm>
        </p:grpSpPr>
        <p:sp>
          <p:nvSpPr>
            <p:cNvPr id="45" name="Rechteck 44">
              <a:extLst>
                <a:ext uri="{FF2B5EF4-FFF2-40B4-BE49-F238E27FC236}">
                  <a16:creationId xmlns:a16="http://schemas.microsoft.com/office/drawing/2014/main" id="{7E5AADA7-E3B9-4945-A1F2-FA7E7C5EE4FA}"/>
                </a:ext>
              </a:extLst>
            </p:cNvPr>
            <p:cNvSpPr/>
            <p:nvPr/>
          </p:nvSpPr>
          <p:spPr>
            <a:xfrm>
              <a:off x="252000" y="1985770"/>
              <a:ext cx="1698807" cy="343407"/>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Model Evaluation</a:t>
              </a:r>
              <a:endParaRPr lang="en-GB" sz="1630" dirty="0">
                <a:solidFill>
                  <a:srgbClr val="000000">
                    <a:lumMod val="65000"/>
                    <a:lumOff val="35000"/>
                  </a:srgbClr>
                </a:solidFill>
                <a:latin typeface="MetaPlusLF" charset="0"/>
              </a:endParaRPr>
            </a:p>
          </p:txBody>
        </p:sp>
        <p:sp>
          <p:nvSpPr>
            <p:cNvPr id="47" name="Rechteck 46">
              <a:extLst>
                <a:ext uri="{FF2B5EF4-FFF2-40B4-BE49-F238E27FC236}">
                  <a16:creationId xmlns:a16="http://schemas.microsoft.com/office/drawing/2014/main" id="{02562869-8DA8-4E68-A6B7-709C310EA12E}"/>
                </a:ext>
              </a:extLst>
            </p:cNvPr>
            <p:cNvSpPr/>
            <p:nvPr/>
          </p:nvSpPr>
          <p:spPr>
            <a:xfrm>
              <a:off x="252000" y="1652362"/>
              <a:ext cx="1629291" cy="406055"/>
            </a:xfrm>
            <a:prstGeom prst="rect">
              <a:avLst/>
            </a:prstGeom>
          </p:spPr>
          <p:txBody>
            <a:bodyPr wrap="none">
              <a:spAutoFit/>
            </a:bodyPr>
            <a:lstStyle/>
            <a:p>
              <a:pPr defTabSz="931905" fontAlgn="base">
                <a:spcBef>
                  <a:spcPct val="0"/>
                </a:spcBef>
                <a:spcAft>
                  <a:spcPct val="0"/>
                </a:spcAft>
                <a:defRPr/>
              </a:pPr>
              <a:r>
                <a:rPr lang="en-GB" sz="2036" b="1">
                  <a:solidFill>
                    <a:srgbClr val="000000"/>
                  </a:solidFill>
                  <a:latin typeface="MetaPlusLF" charset="0"/>
                </a:rPr>
                <a:t>2. Evaluation</a:t>
              </a:r>
              <a:endParaRPr lang="en-GB" sz="2036" b="1" dirty="0">
                <a:solidFill>
                  <a:srgbClr val="000000"/>
                </a:solidFill>
                <a:latin typeface="MetaPlusLF" charset="0"/>
              </a:endParaRPr>
            </a:p>
          </p:txBody>
        </p:sp>
      </p:grpSp>
      <p:sp>
        <p:nvSpPr>
          <p:cNvPr id="67" name="Rechteck 66">
            <a:extLst>
              <a:ext uri="{FF2B5EF4-FFF2-40B4-BE49-F238E27FC236}">
                <a16:creationId xmlns:a16="http://schemas.microsoft.com/office/drawing/2014/main" id="{9CFE6876-767A-47C5-A011-3A35C1278474}"/>
              </a:ext>
            </a:extLst>
          </p:cNvPr>
          <p:cNvSpPr/>
          <p:nvPr/>
        </p:nvSpPr>
        <p:spPr>
          <a:xfrm>
            <a:off x="715842" y="4039367"/>
            <a:ext cx="4400830" cy="280398"/>
          </a:xfrm>
          <a:prstGeom prst="rect">
            <a:avLst/>
          </a:prstGeom>
        </p:spPr>
        <p:txBody>
          <a:bodyPr wrap="square">
            <a:spAutoFit/>
          </a:bodyPr>
          <a:lstStyle/>
          <a:p>
            <a:pPr defTabSz="931905" fontAlgn="base">
              <a:spcBef>
                <a:spcPct val="0"/>
              </a:spcBef>
              <a:spcAft>
                <a:spcPct val="0"/>
              </a:spcAft>
              <a:defRPr/>
            </a:pPr>
            <a:r>
              <a:rPr lang="en-GB" sz="1222" i="1">
                <a:solidFill>
                  <a:srgbClr val="000000">
                    <a:lumMod val="65000"/>
                    <a:lumOff val="35000"/>
                  </a:srgbClr>
                </a:solidFill>
                <a:latin typeface="MetaPlusLF" charset="0"/>
              </a:rPr>
              <a:t>The model is adjusted to data with a learning/training algorithm</a:t>
            </a:r>
            <a:endParaRPr lang="en-GB" sz="1222" i="1" dirty="0">
              <a:solidFill>
                <a:srgbClr val="000000">
                  <a:lumMod val="65000"/>
                  <a:lumOff val="35000"/>
                </a:srgbClr>
              </a:solidFill>
              <a:latin typeface="MetaPlusLF" charset="0"/>
            </a:endParaRPr>
          </a:p>
        </p:txBody>
      </p:sp>
      <p:sp>
        <p:nvSpPr>
          <p:cNvPr id="68" name="Rechteck 67">
            <a:extLst>
              <a:ext uri="{FF2B5EF4-FFF2-40B4-BE49-F238E27FC236}">
                <a16:creationId xmlns:a16="http://schemas.microsoft.com/office/drawing/2014/main" id="{8551240E-A38B-4E2E-920B-187F362D6EC8}"/>
              </a:ext>
            </a:extLst>
          </p:cNvPr>
          <p:cNvSpPr/>
          <p:nvPr/>
        </p:nvSpPr>
        <p:spPr>
          <a:xfrm>
            <a:off x="6837152" y="4039368"/>
            <a:ext cx="4754683" cy="285756"/>
          </a:xfrm>
          <a:prstGeom prst="rect">
            <a:avLst/>
          </a:prstGeom>
        </p:spPr>
        <p:txBody>
          <a:bodyPr wrap="square">
            <a:spAutoFit/>
          </a:bodyPr>
          <a:lstStyle/>
          <a:p>
            <a:pPr defTabSz="931905" fontAlgn="base">
              <a:spcBef>
                <a:spcPct val="0"/>
              </a:spcBef>
              <a:spcAft>
                <a:spcPct val="0"/>
              </a:spcAft>
              <a:defRPr/>
            </a:pPr>
            <a:r>
              <a:rPr lang="en-GB" sz="1222" i="1">
                <a:solidFill>
                  <a:srgbClr val="000000">
                    <a:lumMod val="65000"/>
                    <a:lumOff val="35000"/>
                  </a:srgbClr>
                </a:solidFill>
                <a:latin typeface="MetaPlusLF" charset="0"/>
              </a:rPr>
              <a:t>Optimization of model quality by adjusting meta parameters</a:t>
            </a:r>
            <a:endParaRPr lang="en-GB" sz="1222" i="1" dirty="0">
              <a:solidFill>
                <a:srgbClr val="000000">
                  <a:lumMod val="65000"/>
                  <a:lumOff val="35000"/>
                </a:srgbClr>
              </a:solidFill>
              <a:latin typeface="MetaPlusLF" charset="0"/>
            </a:endParaRPr>
          </a:p>
        </p:txBody>
      </p:sp>
      <p:sp>
        <p:nvSpPr>
          <p:cNvPr id="70" name="Ellipse 69">
            <a:extLst>
              <a:ext uri="{FF2B5EF4-FFF2-40B4-BE49-F238E27FC236}">
                <a16:creationId xmlns:a16="http://schemas.microsoft.com/office/drawing/2014/main" id="{BF691FA6-7E51-4DE8-B821-543591B5EA4C}"/>
              </a:ext>
            </a:extLst>
          </p:cNvPr>
          <p:cNvSpPr/>
          <p:nvPr/>
        </p:nvSpPr>
        <p:spPr>
          <a:xfrm>
            <a:off x="8342189" y="3256728"/>
            <a:ext cx="541108" cy="530904"/>
          </a:xfrm>
          <a:prstGeom prst="ellipse">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pic>
        <p:nvPicPr>
          <p:cNvPr id="69" name="Grafik 68">
            <a:extLst>
              <a:ext uri="{FF2B5EF4-FFF2-40B4-BE49-F238E27FC236}">
                <a16:creationId xmlns:a16="http://schemas.microsoft.com/office/drawing/2014/main" id="{9EA6E4B5-6F63-4000-8E56-156592F605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1778" y="3394530"/>
            <a:ext cx="373466" cy="282929"/>
          </a:xfrm>
          <a:prstGeom prst="rect">
            <a:avLst/>
          </a:prstGeom>
        </p:spPr>
      </p:pic>
      <p:cxnSp>
        <p:nvCxnSpPr>
          <p:cNvPr id="72" name="Gerade Verbindung mit Pfeil 71">
            <a:extLst>
              <a:ext uri="{FF2B5EF4-FFF2-40B4-BE49-F238E27FC236}">
                <a16:creationId xmlns:a16="http://schemas.microsoft.com/office/drawing/2014/main" id="{E359A8E6-1516-4542-B897-9B1971B6345C}"/>
              </a:ext>
            </a:extLst>
          </p:cNvPr>
          <p:cNvCxnSpPr>
            <a:cxnSpLocks/>
          </p:cNvCxnSpPr>
          <p:nvPr/>
        </p:nvCxnSpPr>
        <p:spPr>
          <a:xfrm>
            <a:off x="8927563" y="3524086"/>
            <a:ext cx="261825" cy="0"/>
          </a:xfrm>
          <a:prstGeom prst="straightConnector1">
            <a:avLst/>
          </a:prstGeom>
          <a:ln w="31750">
            <a:solidFill>
              <a:schemeClr val="bg1">
                <a:lumMod val="65000"/>
              </a:schemeClr>
            </a:solidFill>
            <a:round/>
            <a:headEnd type="none"/>
            <a:tailEnd type="arrow" w="lg" len="lg"/>
          </a:ln>
        </p:spPr>
        <p:style>
          <a:lnRef idx="1">
            <a:schemeClr val="accent1"/>
          </a:lnRef>
          <a:fillRef idx="0">
            <a:schemeClr val="accent1"/>
          </a:fillRef>
          <a:effectRef idx="0">
            <a:schemeClr val="accent1"/>
          </a:effectRef>
          <a:fontRef idx="minor">
            <a:schemeClr val="tx1"/>
          </a:fontRef>
        </p:style>
      </p:cxnSp>
      <p:grpSp>
        <p:nvGrpSpPr>
          <p:cNvPr id="79" name="Gruppieren 78">
            <a:extLst>
              <a:ext uri="{FF2B5EF4-FFF2-40B4-BE49-F238E27FC236}">
                <a16:creationId xmlns:a16="http://schemas.microsoft.com/office/drawing/2014/main" id="{1BD70595-BEC5-4E28-ACAC-D0FCB69D315E}"/>
              </a:ext>
            </a:extLst>
          </p:cNvPr>
          <p:cNvGrpSpPr/>
          <p:nvPr/>
        </p:nvGrpSpPr>
        <p:grpSpPr>
          <a:xfrm>
            <a:off x="2932482" y="2662054"/>
            <a:ext cx="1030665" cy="1362078"/>
            <a:chOff x="3351958" y="2356964"/>
            <a:chExt cx="1012415" cy="1337959"/>
          </a:xfrm>
        </p:grpSpPr>
        <p:grpSp>
          <p:nvGrpSpPr>
            <p:cNvPr id="30" name="Gruppieren 29">
              <a:extLst>
                <a:ext uri="{FF2B5EF4-FFF2-40B4-BE49-F238E27FC236}">
                  <a16:creationId xmlns:a16="http://schemas.microsoft.com/office/drawing/2014/main" id="{72744B91-5934-4348-AC78-0444D13F0C2C}"/>
                </a:ext>
              </a:extLst>
            </p:cNvPr>
            <p:cNvGrpSpPr/>
            <p:nvPr/>
          </p:nvGrpSpPr>
          <p:grpSpPr>
            <a:xfrm>
              <a:off x="3440577" y="2709900"/>
              <a:ext cx="923796" cy="985023"/>
              <a:chOff x="8147273" y="2166552"/>
              <a:chExt cx="1582988" cy="1687905"/>
            </a:xfrm>
          </p:grpSpPr>
          <p:cxnSp>
            <p:nvCxnSpPr>
              <p:cNvPr id="14" name="Gerade Verbindung mit Pfeil 13">
                <a:extLst>
                  <a:ext uri="{FF2B5EF4-FFF2-40B4-BE49-F238E27FC236}">
                    <a16:creationId xmlns:a16="http://schemas.microsoft.com/office/drawing/2014/main" id="{D7D9D0F2-2DF4-43C6-B0FE-90208CE4052B}"/>
                  </a:ext>
                </a:extLst>
              </p:cNvPr>
              <p:cNvCxnSpPr>
                <a:cxnSpLocks/>
              </p:cNvCxnSpPr>
              <p:nvPr/>
            </p:nvCxnSpPr>
            <p:spPr bwMode="auto">
              <a:xfrm>
                <a:off x="8620696" y="3197988"/>
                <a:ext cx="1109565" cy="1"/>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03470348-D5D1-4442-AD6F-52A69092C853}"/>
                  </a:ext>
                </a:extLst>
              </p:cNvPr>
              <p:cNvCxnSpPr>
                <a:cxnSpLocks/>
              </p:cNvCxnSpPr>
              <p:nvPr/>
            </p:nvCxnSpPr>
            <p:spPr bwMode="auto">
              <a:xfrm flipV="1">
                <a:off x="8617833" y="2166552"/>
                <a:ext cx="0" cy="1031437"/>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ABBDFE96-27B0-40DB-B1AF-4DB0E77BA33A}"/>
                  </a:ext>
                </a:extLst>
              </p:cNvPr>
              <p:cNvCxnSpPr>
                <a:cxnSpLocks/>
              </p:cNvCxnSpPr>
              <p:nvPr/>
            </p:nvCxnSpPr>
            <p:spPr bwMode="auto">
              <a:xfrm flipH="1">
                <a:off x="8147273" y="3203237"/>
                <a:ext cx="470561" cy="651220"/>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7" name="Ellipse 16">
                <a:extLst>
                  <a:ext uri="{FF2B5EF4-FFF2-40B4-BE49-F238E27FC236}">
                    <a16:creationId xmlns:a16="http://schemas.microsoft.com/office/drawing/2014/main" id="{EC7386BE-4207-4916-A1D4-F0BF113194D0}"/>
                  </a:ext>
                </a:extLst>
              </p:cNvPr>
              <p:cNvSpPr/>
              <p:nvPr/>
            </p:nvSpPr>
            <p:spPr bwMode="auto">
              <a:xfrm>
                <a:off x="8788225" y="2612096"/>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8" name="Ellipse 17">
                <a:extLst>
                  <a:ext uri="{FF2B5EF4-FFF2-40B4-BE49-F238E27FC236}">
                    <a16:creationId xmlns:a16="http://schemas.microsoft.com/office/drawing/2014/main" id="{7556F6EC-FD7E-4949-8F03-12D7353DB222}"/>
                  </a:ext>
                </a:extLst>
              </p:cNvPr>
              <p:cNvSpPr/>
              <p:nvPr/>
            </p:nvSpPr>
            <p:spPr bwMode="auto">
              <a:xfrm>
                <a:off x="8925702" y="325112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9" name="Ellipse 18">
                <a:extLst>
                  <a:ext uri="{FF2B5EF4-FFF2-40B4-BE49-F238E27FC236}">
                    <a16:creationId xmlns:a16="http://schemas.microsoft.com/office/drawing/2014/main" id="{BEFAA1C3-4468-43A7-B2D8-4532D5B1CCB5}"/>
                  </a:ext>
                </a:extLst>
              </p:cNvPr>
              <p:cNvSpPr/>
              <p:nvPr/>
            </p:nvSpPr>
            <p:spPr bwMode="auto">
              <a:xfrm>
                <a:off x="8936427" y="299207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0" name="Ellipse 19">
                <a:extLst>
                  <a:ext uri="{FF2B5EF4-FFF2-40B4-BE49-F238E27FC236}">
                    <a16:creationId xmlns:a16="http://schemas.microsoft.com/office/drawing/2014/main" id="{DB0A221B-095E-4831-806C-D902ABD4C69C}"/>
                  </a:ext>
                </a:extLst>
              </p:cNvPr>
              <p:cNvSpPr/>
              <p:nvPr/>
            </p:nvSpPr>
            <p:spPr bwMode="auto">
              <a:xfrm>
                <a:off x="9157785" y="2891221"/>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1" name="Ellipse 20">
                <a:extLst>
                  <a:ext uri="{FF2B5EF4-FFF2-40B4-BE49-F238E27FC236}">
                    <a16:creationId xmlns:a16="http://schemas.microsoft.com/office/drawing/2014/main" id="{B129B6DF-B0CA-4B93-844C-66F40D0F2CDB}"/>
                  </a:ext>
                </a:extLst>
              </p:cNvPr>
              <p:cNvSpPr/>
              <p:nvPr/>
            </p:nvSpPr>
            <p:spPr bwMode="auto">
              <a:xfrm>
                <a:off x="8699442" y="318276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2" name="Ellipse 21">
                <a:extLst>
                  <a:ext uri="{FF2B5EF4-FFF2-40B4-BE49-F238E27FC236}">
                    <a16:creationId xmlns:a16="http://schemas.microsoft.com/office/drawing/2014/main" id="{DC75B7D3-622F-48BE-956D-4DDE05B586A9}"/>
                  </a:ext>
                </a:extLst>
              </p:cNvPr>
              <p:cNvSpPr/>
              <p:nvPr/>
            </p:nvSpPr>
            <p:spPr bwMode="auto">
              <a:xfrm>
                <a:off x="8887430" y="276783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3" name="Ellipse 22">
                <a:extLst>
                  <a:ext uri="{FF2B5EF4-FFF2-40B4-BE49-F238E27FC236}">
                    <a16:creationId xmlns:a16="http://schemas.microsoft.com/office/drawing/2014/main" id="{C4EEB6E9-5E80-40B7-9CBA-32A4623B4528}"/>
                  </a:ext>
                </a:extLst>
              </p:cNvPr>
              <p:cNvSpPr/>
              <p:nvPr/>
            </p:nvSpPr>
            <p:spPr bwMode="auto">
              <a:xfrm>
                <a:off x="8287215" y="291070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4" name="Ellipse 23">
                <a:extLst>
                  <a:ext uri="{FF2B5EF4-FFF2-40B4-BE49-F238E27FC236}">
                    <a16:creationId xmlns:a16="http://schemas.microsoft.com/office/drawing/2014/main" id="{1DAA18DA-226E-434B-80FB-10BB49F58808}"/>
                  </a:ext>
                </a:extLst>
              </p:cNvPr>
              <p:cNvSpPr/>
              <p:nvPr/>
            </p:nvSpPr>
            <p:spPr bwMode="auto">
              <a:xfrm>
                <a:off x="8502838" y="327517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5" name="Ellipse 24">
                <a:extLst>
                  <a:ext uri="{FF2B5EF4-FFF2-40B4-BE49-F238E27FC236}">
                    <a16:creationId xmlns:a16="http://schemas.microsoft.com/office/drawing/2014/main" id="{D3F1467D-AF1C-4004-85D2-E15D3858F27C}"/>
                  </a:ext>
                </a:extLst>
              </p:cNvPr>
              <p:cNvSpPr/>
              <p:nvPr/>
            </p:nvSpPr>
            <p:spPr bwMode="auto">
              <a:xfrm>
                <a:off x="8491927" y="299842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6" name="Ellipse 25">
                <a:extLst>
                  <a:ext uri="{FF2B5EF4-FFF2-40B4-BE49-F238E27FC236}">
                    <a16:creationId xmlns:a16="http://schemas.microsoft.com/office/drawing/2014/main" id="{FC637B40-59F5-46D2-A904-E78F7B46D5EC}"/>
                  </a:ext>
                </a:extLst>
              </p:cNvPr>
              <p:cNvSpPr/>
              <p:nvPr/>
            </p:nvSpPr>
            <p:spPr bwMode="auto">
              <a:xfrm>
                <a:off x="8713285" y="2897571"/>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7" name="Ellipse 26">
                <a:extLst>
                  <a:ext uri="{FF2B5EF4-FFF2-40B4-BE49-F238E27FC236}">
                    <a16:creationId xmlns:a16="http://schemas.microsoft.com/office/drawing/2014/main" id="{FC10BF00-649E-411A-9A9B-13A740C0FE28}"/>
                  </a:ext>
                </a:extLst>
              </p:cNvPr>
              <p:cNvSpPr/>
              <p:nvPr/>
            </p:nvSpPr>
            <p:spPr bwMode="auto">
              <a:xfrm>
                <a:off x="8624878" y="2764710"/>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8" name="Ellipse 27">
                <a:extLst>
                  <a:ext uri="{FF2B5EF4-FFF2-40B4-BE49-F238E27FC236}">
                    <a16:creationId xmlns:a16="http://schemas.microsoft.com/office/drawing/2014/main" id="{327C35B7-48C1-4CF5-89D9-0710CD3FEB9E}"/>
                  </a:ext>
                </a:extLst>
              </p:cNvPr>
              <p:cNvSpPr/>
              <p:nvPr/>
            </p:nvSpPr>
            <p:spPr bwMode="auto">
              <a:xfrm>
                <a:off x="8442930" y="277418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29" name="Ellipse 28">
                <a:extLst>
                  <a:ext uri="{FF2B5EF4-FFF2-40B4-BE49-F238E27FC236}">
                    <a16:creationId xmlns:a16="http://schemas.microsoft.com/office/drawing/2014/main" id="{820AD3B6-497B-48D5-B7AF-EB5EA85AC536}"/>
                  </a:ext>
                </a:extLst>
              </p:cNvPr>
              <p:cNvSpPr/>
              <p:nvPr/>
            </p:nvSpPr>
            <p:spPr bwMode="auto">
              <a:xfrm>
                <a:off x="8303402" y="314952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grpSp>
        <p:sp>
          <p:nvSpPr>
            <p:cNvPr id="77" name="Rechteck 76">
              <a:extLst>
                <a:ext uri="{FF2B5EF4-FFF2-40B4-BE49-F238E27FC236}">
                  <a16:creationId xmlns:a16="http://schemas.microsoft.com/office/drawing/2014/main" id="{2668AA26-808D-43F4-BA0C-705F5C056928}"/>
                </a:ext>
              </a:extLst>
            </p:cNvPr>
            <p:cNvSpPr/>
            <p:nvPr/>
          </p:nvSpPr>
          <p:spPr>
            <a:xfrm>
              <a:off x="3351958" y="2356964"/>
              <a:ext cx="735277" cy="343407"/>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Model</a:t>
              </a:r>
              <a:endParaRPr lang="en-GB" sz="2395" dirty="0">
                <a:solidFill>
                  <a:srgbClr val="000000">
                    <a:lumMod val="65000"/>
                    <a:lumOff val="35000"/>
                  </a:srgbClr>
                </a:solidFill>
                <a:latin typeface="MetaPlusLF" charset="0"/>
              </a:endParaRPr>
            </a:p>
          </p:txBody>
        </p:sp>
      </p:grpSp>
      <p:cxnSp>
        <p:nvCxnSpPr>
          <p:cNvPr id="80" name="Gerade Verbindung mit Pfeil 79">
            <a:extLst>
              <a:ext uri="{FF2B5EF4-FFF2-40B4-BE49-F238E27FC236}">
                <a16:creationId xmlns:a16="http://schemas.microsoft.com/office/drawing/2014/main" id="{8C4A1F89-5C0C-442D-A596-7507AE0B0C7B}"/>
              </a:ext>
            </a:extLst>
          </p:cNvPr>
          <p:cNvCxnSpPr>
            <a:cxnSpLocks/>
          </p:cNvCxnSpPr>
          <p:nvPr/>
        </p:nvCxnSpPr>
        <p:spPr bwMode="auto">
          <a:xfrm>
            <a:off x="6838850" y="3743616"/>
            <a:ext cx="1192640" cy="0"/>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81" name="Gerade Verbindung mit Pfeil 80">
            <a:extLst>
              <a:ext uri="{FF2B5EF4-FFF2-40B4-BE49-F238E27FC236}">
                <a16:creationId xmlns:a16="http://schemas.microsoft.com/office/drawing/2014/main" id="{C61FE1DD-7AAB-4AAA-939E-BA4025B6D140}"/>
              </a:ext>
            </a:extLst>
          </p:cNvPr>
          <p:cNvCxnSpPr>
            <a:cxnSpLocks/>
          </p:cNvCxnSpPr>
          <p:nvPr/>
        </p:nvCxnSpPr>
        <p:spPr bwMode="auto">
          <a:xfrm flipV="1">
            <a:off x="6837149" y="3021354"/>
            <a:ext cx="0" cy="743513"/>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pic>
        <p:nvPicPr>
          <p:cNvPr id="86" name="Grafik 85">
            <a:extLst>
              <a:ext uri="{FF2B5EF4-FFF2-40B4-BE49-F238E27FC236}">
                <a16:creationId xmlns:a16="http://schemas.microsoft.com/office/drawing/2014/main" id="{B80CFA75-2D63-4BC7-9DB7-7F40B0D3CC1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63469" y="2985460"/>
            <a:ext cx="1076760" cy="736964"/>
          </a:xfrm>
          <a:prstGeom prst="rect">
            <a:avLst/>
          </a:prstGeom>
        </p:spPr>
      </p:pic>
      <p:sp>
        <p:nvSpPr>
          <p:cNvPr id="87" name="Rechteck 86">
            <a:extLst>
              <a:ext uri="{FF2B5EF4-FFF2-40B4-BE49-F238E27FC236}">
                <a16:creationId xmlns:a16="http://schemas.microsoft.com/office/drawing/2014/main" id="{612AEBF7-9089-4921-A4BB-C158E725046A}"/>
              </a:ext>
            </a:extLst>
          </p:cNvPr>
          <p:cNvSpPr/>
          <p:nvPr/>
        </p:nvSpPr>
        <p:spPr>
          <a:xfrm>
            <a:off x="9036805" y="2662054"/>
            <a:ext cx="1707801" cy="349598"/>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Optimized Model</a:t>
            </a:r>
            <a:endParaRPr lang="en-GB" sz="2395" dirty="0">
              <a:solidFill>
                <a:srgbClr val="000000">
                  <a:lumMod val="65000"/>
                  <a:lumOff val="35000"/>
                </a:srgbClr>
              </a:solidFill>
              <a:latin typeface="MetaPlusLF" charset="0"/>
            </a:endParaRPr>
          </a:p>
        </p:txBody>
      </p:sp>
      <p:cxnSp>
        <p:nvCxnSpPr>
          <p:cNvPr id="90" name="Gerade Verbindung mit Pfeil 89">
            <a:extLst>
              <a:ext uri="{FF2B5EF4-FFF2-40B4-BE49-F238E27FC236}">
                <a16:creationId xmlns:a16="http://schemas.microsoft.com/office/drawing/2014/main" id="{E5291C21-8260-41C5-93A7-BE2F1A1E7E2D}"/>
              </a:ext>
            </a:extLst>
          </p:cNvPr>
          <p:cNvCxnSpPr>
            <a:cxnSpLocks/>
          </p:cNvCxnSpPr>
          <p:nvPr/>
        </p:nvCxnSpPr>
        <p:spPr bwMode="auto">
          <a:xfrm>
            <a:off x="9311132" y="3743616"/>
            <a:ext cx="1192640" cy="0"/>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91" name="Gerade Verbindung mit Pfeil 90">
            <a:extLst>
              <a:ext uri="{FF2B5EF4-FFF2-40B4-BE49-F238E27FC236}">
                <a16:creationId xmlns:a16="http://schemas.microsoft.com/office/drawing/2014/main" id="{4254A796-61A9-4A6D-95F2-ACE57AA6C481}"/>
              </a:ext>
            </a:extLst>
          </p:cNvPr>
          <p:cNvCxnSpPr>
            <a:cxnSpLocks/>
          </p:cNvCxnSpPr>
          <p:nvPr/>
        </p:nvCxnSpPr>
        <p:spPr bwMode="auto">
          <a:xfrm flipV="1">
            <a:off x="9309430" y="3021354"/>
            <a:ext cx="0" cy="743513"/>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pic>
        <p:nvPicPr>
          <p:cNvPr id="92" name="Grafik 91">
            <a:extLst>
              <a:ext uri="{FF2B5EF4-FFF2-40B4-BE49-F238E27FC236}">
                <a16:creationId xmlns:a16="http://schemas.microsoft.com/office/drawing/2014/main" id="{2D6A9557-2912-4BC2-BAA9-2164BF33D68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333224" y="3469588"/>
            <a:ext cx="1170549" cy="112580"/>
          </a:xfrm>
          <a:prstGeom prst="rect">
            <a:avLst/>
          </a:prstGeom>
        </p:spPr>
      </p:pic>
      <p:sp>
        <p:nvSpPr>
          <p:cNvPr id="97" name="Rechteck 96">
            <a:extLst>
              <a:ext uri="{FF2B5EF4-FFF2-40B4-BE49-F238E27FC236}">
                <a16:creationId xmlns:a16="http://schemas.microsoft.com/office/drawing/2014/main" id="{46FC797F-9696-4742-AAD4-85CBFA816F59}"/>
              </a:ext>
            </a:extLst>
          </p:cNvPr>
          <p:cNvSpPr/>
          <p:nvPr/>
        </p:nvSpPr>
        <p:spPr>
          <a:xfrm>
            <a:off x="638259" y="4555054"/>
            <a:ext cx="3373206" cy="2035717"/>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05" fontAlgn="base">
              <a:spcBef>
                <a:spcPct val="0"/>
              </a:spcBef>
              <a:spcAft>
                <a:spcPct val="0"/>
              </a:spcAft>
              <a:defRPr/>
            </a:pPr>
            <a:endParaRPr lang="en-GB" sz="1832" dirty="0">
              <a:solidFill>
                <a:srgbClr val="FFFFFF"/>
              </a:solidFill>
              <a:latin typeface="MetaPlusLF"/>
            </a:endParaRPr>
          </a:p>
        </p:txBody>
      </p:sp>
      <p:grpSp>
        <p:nvGrpSpPr>
          <p:cNvPr id="98" name="Gruppieren 97">
            <a:extLst>
              <a:ext uri="{FF2B5EF4-FFF2-40B4-BE49-F238E27FC236}">
                <a16:creationId xmlns:a16="http://schemas.microsoft.com/office/drawing/2014/main" id="{1233ABA0-8545-4A3F-892A-377D9E262CF3}"/>
              </a:ext>
            </a:extLst>
          </p:cNvPr>
          <p:cNvGrpSpPr/>
          <p:nvPr/>
        </p:nvGrpSpPr>
        <p:grpSpPr>
          <a:xfrm>
            <a:off x="683240" y="4540411"/>
            <a:ext cx="2612506" cy="689016"/>
            <a:chOff x="252000" y="1652362"/>
            <a:chExt cx="2566247" cy="676815"/>
          </a:xfrm>
        </p:grpSpPr>
        <p:sp>
          <p:nvSpPr>
            <p:cNvPr id="99" name="Rechteck 98">
              <a:extLst>
                <a:ext uri="{FF2B5EF4-FFF2-40B4-BE49-F238E27FC236}">
                  <a16:creationId xmlns:a16="http://schemas.microsoft.com/office/drawing/2014/main" id="{A16CC763-D1AC-497D-BD65-AAA8FBFE2F90}"/>
                </a:ext>
              </a:extLst>
            </p:cNvPr>
            <p:cNvSpPr/>
            <p:nvPr/>
          </p:nvSpPr>
          <p:spPr>
            <a:xfrm>
              <a:off x="282595" y="1985770"/>
              <a:ext cx="990938" cy="343407"/>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Live Data</a:t>
              </a:r>
              <a:endParaRPr lang="en-GB" sz="1630" dirty="0">
                <a:solidFill>
                  <a:srgbClr val="000000">
                    <a:lumMod val="65000"/>
                    <a:lumOff val="35000"/>
                  </a:srgbClr>
                </a:solidFill>
                <a:latin typeface="MetaPlusLF" charset="0"/>
              </a:endParaRPr>
            </a:p>
          </p:txBody>
        </p:sp>
        <p:sp>
          <p:nvSpPr>
            <p:cNvPr id="100" name="Rechteck 99">
              <a:extLst>
                <a:ext uri="{FF2B5EF4-FFF2-40B4-BE49-F238E27FC236}">
                  <a16:creationId xmlns:a16="http://schemas.microsoft.com/office/drawing/2014/main" id="{64804A8B-A2C0-40D4-AA64-0DBEA0164450}"/>
                </a:ext>
              </a:extLst>
            </p:cNvPr>
            <p:cNvSpPr/>
            <p:nvPr/>
          </p:nvSpPr>
          <p:spPr>
            <a:xfrm>
              <a:off x="252000" y="1652362"/>
              <a:ext cx="2566247" cy="406055"/>
            </a:xfrm>
            <a:prstGeom prst="rect">
              <a:avLst/>
            </a:prstGeom>
          </p:spPr>
          <p:txBody>
            <a:bodyPr wrap="none">
              <a:spAutoFit/>
            </a:bodyPr>
            <a:lstStyle/>
            <a:p>
              <a:pPr defTabSz="931905" fontAlgn="base">
                <a:spcBef>
                  <a:spcPct val="0"/>
                </a:spcBef>
                <a:spcAft>
                  <a:spcPct val="0"/>
                </a:spcAft>
                <a:defRPr/>
              </a:pPr>
              <a:r>
                <a:rPr lang="en-GB" sz="2036" b="1">
                  <a:solidFill>
                    <a:srgbClr val="000000"/>
                  </a:solidFill>
                  <a:latin typeface="MetaPlusLF" charset="0"/>
                </a:rPr>
                <a:t>3. Anomaly Detection</a:t>
              </a:r>
              <a:endParaRPr lang="en-GB" sz="2036" b="1" dirty="0">
                <a:solidFill>
                  <a:srgbClr val="000000"/>
                </a:solidFill>
                <a:latin typeface="MetaPlusLF" charset="0"/>
              </a:endParaRPr>
            </a:p>
          </p:txBody>
        </p:sp>
      </p:grpSp>
      <p:sp>
        <p:nvSpPr>
          <p:cNvPr id="101" name="Rechteck 100">
            <a:extLst>
              <a:ext uri="{FF2B5EF4-FFF2-40B4-BE49-F238E27FC236}">
                <a16:creationId xmlns:a16="http://schemas.microsoft.com/office/drawing/2014/main" id="{F1F42FA0-366D-49BD-928C-A42C94317E6D}"/>
              </a:ext>
            </a:extLst>
          </p:cNvPr>
          <p:cNvSpPr/>
          <p:nvPr/>
        </p:nvSpPr>
        <p:spPr>
          <a:xfrm>
            <a:off x="724569" y="6263189"/>
            <a:ext cx="3136401" cy="285756"/>
          </a:xfrm>
          <a:prstGeom prst="rect">
            <a:avLst/>
          </a:prstGeom>
        </p:spPr>
        <p:txBody>
          <a:bodyPr wrap="square">
            <a:spAutoFit/>
          </a:bodyPr>
          <a:lstStyle/>
          <a:p>
            <a:pPr defTabSz="931905" fontAlgn="base">
              <a:spcBef>
                <a:spcPct val="0"/>
              </a:spcBef>
              <a:spcAft>
                <a:spcPct val="0"/>
              </a:spcAft>
              <a:defRPr/>
            </a:pPr>
            <a:r>
              <a:rPr lang="en-GB" sz="1222" i="1">
                <a:solidFill>
                  <a:srgbClr val="000000">
                    <a:lumMod val="65000"/>
                    <a:lumOff val="35000"/>
                  </a:srgbClr>
                </a:solidFill>
                <a:latin typeface="MetaPlusLF" charset="0"/>
              </a:rPr>
              <a:t>Analysis on Real Time Data</a:t>
            </a:r>
            <a:endParaRPr lang="en-GB" sz="1222" i="1" dirty="0">
              <a:solidFill>
                <a:srgbClr val="000000">
                  <a:lumMod val="65000"/>
                  <a:lumOff val="35000"/>
                </a:srgbClr>
              </a:solidFill>
              <a:latin typeface="MetaPlusLF" charset="0"/>
            </a:endParaRPr>
          </a:p>
        </p:txBody>
      </p:sp>
      <p:cxnSp>
        <p:nvCxnSpPr>
          <p:cNvPr id="102" name="Gerade Verbindung mit Pfeil 101">
            <a:extLst>
              <a:ext uri="{FF2B5EF4-FFF2-40B4-BE49-F238E27FC236}">
                <a16:creationId xmlns:a16="http://schemas.microsoft.com/office/drawing/2014/main" id="{8BFD1F4D-5426-4FD1-A0C4-8A48BD79B43B}"/>
              </a:ext>
            </a:extLst>
          </p:cNvPr>
          <p:cNvCxnSpPr>
            <a:cxnSpLocks/>
          </p:cNvCxnSpPr>
          <p:nvPr/>
        </p:nvCxnSpPr>
        <p:spPr>
          <a:xfrm>
            <a:off x="2067987" y="5747906"/>
            <a:ext cx="261825" cy="0"/>
          </a:xfrm>
          <a:prstGeom prst="straightConnector1">
            <a:avLst/>
          </a:prstGeom>
          <a:ln w="31750">
            <a:solidFill>
              <a:schemeClr val="bg1">
                <a:lumMod val="65000"/>
              </a:schemeClr>
            </a:solidFill>
            <a:round/>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03" name="Rechteck 102">
            <a:extLst>
              <a:ext uri="{FF2B5EF4-FFF2-40B4-BE49-F238E27FC236}">
                <a16:creationId xmlns:a16="http://schemas.microsoft.com/office/drawing/2014/main" id="{FDB3AAE0-E796-45EE-A57E-124EB1BC63BB}"/>
              </a:ext>
            </a:extLst>
          </p:cNvPr>
          <p:cNvSpPr/>
          <p:nvPr/>
        </p:nvSpPr>
        <p:spPr>
          <a:xfrm>
            <a:off x="2528328" y="4885876"/>
            <a:ext cx="1423221" cy="349598"/>
          </a:xfrm>
          <a:prstGeom prst="rect">
            <a:avLst/>
          </a:prstGeom>
        </p:spPr>
        <p:txBody>
          <a:bodyPr wrap="none">
            <a:spAutoFit/>
          </a:bodyPr>
          <a:lstStyle/>
          <a:p>
            <a:pPr defTabSz="931905" fontAlgn="base">
              <a:spcBef>
                <a:spcPct val="0"/>
              </a:spcBef>
              <a:spcAft>
                <a:spcPct val="0"/>
              </a:spcAft>
              <a:defRPr/>
            </a:pPr>
            <a:r>
              <a:rPr lang="en-GB" sz="1630">
                <a:solidFill>
                  <a:srgbClr val="000000">
                    <a:lumMod val="65000"/>
                    <a:lumOff val="35000"/>
                  </a:srgbClr>
                </a:solidFill>
                <a:latin typeface="MetaPlusLF" charset="0"/>
              </a:rPr>
              <a:t>Model Output</a:t>
            </a:r>
            <a:endParaRPr lang="en-GB" sz="2395" dirty="0">
              <a:solidFill>
                <a:srgbClr val="000000">
                  <a:lumMod val="65000"/>
                  <a:lumOff val="35000"/>
                </a:srgbClr>
              </a:solidFill>
              <a:latin typeface="MetaPlusLF" charset="0"/>
            </a:endParaRPr>
          </a:p>
        </p:txBody>
      </p:sp>
      <p:pic>
        <p:nvPicPr>
          <p:cNvPr id="104" name="Grafik 103">
            <a:extLst>
              <a:ext uri="{FF2B5EF4-FFF2-40B4-BE49-F238E27FC236}">
                <a16:creationId xmlns:a16="http://schemas.microsoft.com/office/drawing/2014/main" id="{3C000226-7B5C-4D4E-B024-99D1765826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10713" y="5258806"/>
            <a:ext cx="958793" cy="958793"/>
          </a:xfrm>
          <a:prstGeom prst="rect">
            <a:avLst/>
          </a:prstGeom>
        </p:spPr>
      </p:pic>
      <p:cxnSp>
        <p:nvCxnSpPr>
          <p:cNvPr id="111" name="Gerade Verbindung mit Pfeil 110">
            <a:extLst>
              <a:ext uri="{FF2B5EF4-FFF2-40B4-BE49-F238E27FC236}">
                <a16:creationId xmlns:a16="http://schemas.microsoft.com/office/drawing/2014/main" id="{C3A5680B-32DB-4639-ACE4-97E09D3BDCD1}"/>
              </a:ext>
            </a:extLst>
          </p:cNvPr>
          <p:cNvCxnSpPr>
            <a:cxnSpLocks/>
          </p:cNvCxnSpPr>
          <p:nvPr/>
        </p:nvCxnSpPr>
        <p:spPr bwMode="auto">
          <a:xfrm>
            <a:off x="2687496" y="6095003"/>
            <a:ext cx="1030258" cy="0"/>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14" name="Rechteck 113">
            <a:extLst>
              <a:ext uri="{FF2B5EF4-FFF2-40B4-BE49-F238E27FC236}">
                <a16:creationId xmlns:a16="http://schemas.microsoft.com/office/drawing/2014/main" id="{597E5C1E-F121-4962-A15C-24B8F29131FE}"/>
              </a:ext>
            </a:extLst>
          </p:cNvPr>
          <p:cNvSpPr/>
          <p:nvPr/>
        </p:nvSpPr>
        <p:spPr>
          <a:xfrm>
            <a:off x="2693132" y="5231422"/>
            <a:ext cx="966441" cy="438405"/>
          </a:xfrm>
          <a:prstGeom prst="rect">
            <a:avLst/>
          </a:prstGeom>
          <a:pattFill prst="wdUpDiag">
            <a:fgClr>
              <a:srgbClr val="FEDAF1"/>
            </a:fgClr>
            <a:bgClr>
              <a:srgbClr val="FFEBEB"/>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2395" dirty="0">
              <a:solidFill>
                <a:srgbClr val="FFFFFF"/>
              </a:solidFill>
              <a:latin typeface="MetaPlusLF"/>
            </a:endParaRPr>
          </a:p>
        </p:txBody>
      </p:sp>
      <p:cxnSp>
        <p:nvCxnSpPr>
          <p:cNvPr id="112" name="Gerade Verbindung mit Pfeil 111">
            <a:extLst>
              <a:ext uri="{FF2B5EF4-FFF2-40B4-BE49-F238E27FC236}">
                <a16:creationId xmlns:a16="http://schemas.microsoft.com/office/drawing/2014/main" id="{7C8B0B2B-0FB0-4919-A4E6-7754036C72AF}"/>
              </a:ext>
            </a:extLst>
          </p:cNvPr>
          <p:cNvCxnSpPr>
            <a:cxnSpLocks/>
          </p:cNvCxnSpPr>
          <p:nvPr/>
        </p:nvCxnSpPr>
        <p:spPr bwMode="auto">
          <a:xfrm flipV="1">
            <a:off x="2685793" y="5205526"/>
            <a:ext cx="0" cy="910728"/>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16" name="Gerader Verbinder 115">
            <a:extLst>
              <a:ext uri="{FF2B5EF4-FFF2-40B4-BE49-F238E27FC236}">
                <a16:creationId xmlns:a16="http://schemas.microsoft.com/office/drawing/2014/main" id="{64501F8A-B17D-4173-A422-BEF76698EC1F}"/>
              </a:ext>
            </a:extLst>
          </p:cNvPr>
          <p:cNvCxnSpPr/>
          <p:nvPr/>
        </p:nvCxnSpPr>
        <p:spPr>
          <a:xfrm>
            <a:off x="2693132" y="5669824"/>
            <a:ext cx="96644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18" name="Grafik 117">
            <a:extLst>
              <a:ext uri="{FF2B5EF4-FFF2-40B4-BE49-F238E27FC236}">
                <a16:creationId xmlns:a16="http://schemas.microsoft.com/office/drawing/2014/main" id="{D723F8FA-3CEE-4E98-BA22-4E5085C79C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30079" y="5462861"/>
            <a:ext cx="929497" cy="610892"/>
          </a:xfrm>
          <a:prstGeom prst="rect">
            <a:avLst/>
          </a:prstGeom>
        </p:spPr>
      </p:pic>
      <p:pic>
        <p:nvPicPr>
          <p:cNvPr id="119" name="Grafik 118">
            <a:extLst>
              <a:ext uri="{FF2B5EF4-FFF2-40B4-BE49-F238E27FC236}">
                <a16:creationId xmlns:a16="http://schemas.microsoft.com/office/drawing/2014/main" id="{BE331347-D6BF-45A5-AB43-2E18C83952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03488" y="5457955"/>
            <a:ext cx="158256" cy="158256"/>
          </a:xfrm>
          <a:prstGeom prst="rect">
            <a:avLst/>
          </a:prstGeom>
        </p:spPr>
      </p:pic>
      <p:cxnSp>
        <p:nvCxnSpPr>
          <p:cNvPr id="120" name="Gerade Verbindung mit Pfeil 119">
            <a:extLst>
              <a:ext uri="{FF2B5EF4-FFF2-40B4-BE49-F238E27FC236}">
                <a16:creationId xmlns:a16="http://schemas.microsoft.com/office/drawing/2014/main" id="{7E0689E9-7A88-400E-8C45-70C7BBD05F8A}"/>
              </a:ext>
            </a:extLst>
          </p:cNvPr>
          <p:cNvCxnSpPr>
            <a:cxnSpLocks/>
          </p:cNvCxnSpPr>
          <p:nvPr/>
        </p:nvCxnSpPr>
        <p:spPr>
          <a:xfrm>
            <a:off x="4108161" y="5616208"/>
            <a:ext cx="308280" cy="0"/>
          </a:xfrm>
          <a:prstGeom prst="straightConnector1">
            <a:avLst/>
          </a:prstGeom>
          <a:ln w="47625">
            <a:solidFill>
              <a:srgbClr val="95C11F"/>
            </a:solidFill>
            <a:roun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F4095EFB-15E9-417E-894E-E0A4F70D5669}"/>
              </a:ext>
            </a:extLst>
          </p:cNvPr>
          <p:cNvCxnSpPr>
            <a:cxnSpLocks/>
          </p:cNvCxnSpPr>
          <p:nvPr/>
        </p:nvCxnSpPr>
        <p:spPr>
          <a:xfrm>
            <a:off x="5655607" y="3276586"/>
            <a:ext cx="673481" cy="0"/>
          </a:xfrm>
          <a:prstGeom prst="straightConnector1">
            <a:avLst/>
          </a:prstGeom>
          <a:ln w="47625">
            <a:solidFill>
              <a:srgbClr val="95C11F"/>
            </a:solidFill>
            <a:round/>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25" name="Rechteck 124">
            <a:extLst>
              <a:ext uri="{FF2B5EF4-FFF2-40B4-BE49-F238E27FC236}">
                <a16:creationId xmlns:a16="http://schemas.microsoft.com/office/drawing/2014/main" id="{10B4A0E1-03FC-415C-8BAD-5008FB84D680}"/>
              </a:ext>
            </a:extLst>
          </p:cNvPr>
          <p:cNvSpPr/>
          <p:nvPr/>
        </p:nvSpPr>
        <p:spPr>
          <a:xfrm>
            <a:off x="4513137" y="4555054"/>
            <a:ext cx="2887354" cy="2035717"/>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05" fontAlgn="base">
              <a:spcBef>
                <a:spcPct val="0"/>
              </a:spcBef>
              <a:spcAft>
                <a:spcPct val="0"/>
              </a:spcAft>
              <a:defRPr/>
            </a:pPr>
            <a:endParaRPr lang="en-GB" sz="1832" dirty="0">
              <a:solidFill>
                <a:srgbClr val="FFFFFF"/>
              </a:solidFill>
              <a:latin typeface="MetaPlusLF"/>
            </a:endParaRPr>
          </a:p>
        </p:txBody>
      </p:sp>
      <p:sp>
        <p:nvSpPr>
          <p:cNvPr id="128" name="Rechteck 127">
            <a:extLst>
              <a:ext uri="{FF2B5EF4-FFF2-40B4-BE49-F238E27FC236}">
                <a16:creationId xmlns:a16="http://schemas.microsoft.com/office/drawing/2014/main" id="{943B9594-E5CB-48AD-BFE1-43A096714E4F}"/>
              </a:ext>
            </a:extLst>
          </p:cNvPr>
          <p:cNvSpPr/>
          <p:nvPr/>
        </p:nvSpPr>
        <p:spPr>
          <a:xfrm>
            <a:off x="4558116" y="4540412"/>
            <a:ext cx="2898196" cy="413375"/>
          </a:xfrm>
          <a:prstGeom prst="rect">
            <a:avLst/>
          </a:prstGeom>
        </p:spPr>
        <p:txBody>
          <a:bodyPr wrap="none">
            <a:spAutoFit/>
          </a:bodyPr>
          <a:lstStyle/>
          <a:p>
            <a:pPr defTabSz="931905" fontAlgn="base">
              <a:spcBef>
                <a:spcPct val="0"/>
              </a:spcBef>
              <a:spcAft>
                <a:spcPct val="0"/>
              </a:spcAft>
              <a:defRPr/>
            </a:pPr>
            <a:r>
              <a:rPr lang="en-GB" sz="2036" b="1">
                <a:solidFill>
                  <a:srgbClr val="000000"/>
                </a:solidFill>
                <a:latin typeface="MetaPlusLF" charset="0"/>
              </a:rPr>
              <a:t>4. Anomaly Localization</a:t>
            </a:r>
            <a:endParaRPr lang="en-GB" sz="2036" b="1" dirty="0">
              <a:solidFill>
                <a:srgbClr val="000000"/>
              </a:solidFill>
              <a:latin typeface="MetaPlusLF" charset="0"/>
            </a:endParaRPr>
          </a:p>
        </p:txBody>
      </p:sp>
      <p:sp>
        <p:nvSpPr>
          <p:cNvPr id="131" name="Rechteck 130">
            <a:extLst>
              <a:ext uri="{FF2B5EF4-FFF2-40B4-BE49-F238E27FC236}">
                <a16:creationId xmlns:a16="http://schemas.microsoft.com/office/drawing/2014/main" id="{85669753-AD8C-4939-ACC6-24D02766EB51}"/>
              </a:ext>
            </a:extLst>
          </p:cNvPr>
          <p:cNvSpPr/>
          <p:nvPr/>
        </p:nvSpPr>
        <p:spPr>
          <a:xfrm>
            <a:off x="6509223" y="4989687"/>
            <a:ext cx="869224" cy="317579"/>
          </a:xfrm>
          <a:prstGeom prst="rect">
            <a:avLst/>
          </a:prstGeom>
        </p:spPr>
        <p:txBody>
          <a:bodyPr wrap="none">
            <a:spAutoFit/>
          </a:bodyPr>
          <a:lstStyle/>
          <a:p>
            <a:pPr defTabSz="931905" fontAlgn="base">
              <a:spcBef>
                <a:spcPct val="0"/>
              </a:spcBef>
              <a:spcAft>
                <a:spcPct val="0"/>
              </a:spcAft>
              <a:defRPr/>
            </a:pPr>
            <a:r>
              <a:rPr lang="en-GB" sz="1425">
                <a:solidFill>
                  <a:srgbClr val="000000">
                    <a:lumMod val="65000"/>
                    <a:lumOff val="35000"/>
                  </a:srgbClr>
                </a:solidFill>
                <a:latin typeface="MetaPlusLF" charset="0"/>
              </a:rPr>
              <a:t>Pressure</a:t>
            </a:r>
            <a:endParaRPr lang="en-GB" sz="1630" dirty="0">
              <a:solidFill>
                <a:srgbClr val="000000">
                  <a:lumMod val="65000"/>
                  <a:lumOff val="35000"/>
                </a:srgbClr>
              </a:solidFill>
              <a:latin typeface="MetaPlusLF" charset="0"/>
            </a:endParaRPr>
          </a:p>
        </p:txBody>
      </p:sp>
      <p:pic>
        <p:nvPicPr>
          <p:cNvPr id="133" name="Grafik 132">
            <a:extLst>
              <a:ext uri="{FF2B5EF4-FFF2-40B4-BE49-F238E27FC236}">
                <a16:creationId xmlns:a16="http://schemas.microsoft.com/office/drawing/2014/main" id="{99CA227B-97CB-44B7-B747-EBCCC90E9CDF}"/>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300585" y="4997383"/>
            <a:ext cx="1111943" cy="1111943"/>
          </a:xfrm>
          <a:prstGeom prst="rect">
            <a:avLst/>
          </a:prstGeom>
        </p:spPr>
      </p:pic>
      <p:cxnSp>
        <p:nvCxnSpPr>
          <p:cNvPr id="139" name="Gerader Verbinder 138">
            <a:extLst>
              <a:ext uri="{FF2B5EF4-FFF2-40B4-BE49-F238E27FC236}">
                <a16:creationId xmlns:a16="http://schemas.microsoft.com/office/drawing/2014/main" id="{52C8E25B-CF87-4760-9E9A-16B2022E2891}"/>
              </a:ext>
            </a:extLst>
          </p:cNvPr>
          <p:cNvCxnSpPr>
            <a:cxnSpLocks/>
          </p:cNvCxnSpPr>
          <p:nvPr/>
        </p:nvCxnSpPr>
        <p:spPr>
          <a:xfrm flipV="1">
            <a:off x="6212056" y="5199198"/>
            <a:ext cx="344208" cy="25875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1" name="Rechteck 140">
            <a:extLst>
              <a:ext uri="{FF2B5EF4-FFF2-40B4-BE49-F238E27FC236}">
                <a16:creationId xmlns:a16="http://schemas.microsoft.com/office/drawing/2014/main" id="{346AB4C4-5023-4DD0-BDF9-EEC795CC8927}"/>
              </a:ext>
            </a:extLst>
          </p:cNvPr>
          <p:cNvSpPr/>
          <p:nvPr/>
        </p:nvSpPr>
        <p:spPr>
          <a:xfrm>
            <a:off x="6563851" y="5156972"/>
            <a:ext cx="642345" cy="349598"/>
          </a:xfrm>
          <a:prstGeom prst="rect">
            <a:avLst/>
          </a:prstGeom>
        </p:spPr>
        <p:txBody>
          <a:bodyPr wrap="none">
            <a:spAutoFit/>
          </a:bodyPr>
          <a:lstStyle/>
          <a:p>
            <a:pPr defTabSz="931905" fontAlgn="base">
              <a:spcBef>
                <a:spcPct val="0"/>
              </a:spcBef>
              <a:spcAft>
                <a:spcPct val="0"/>
              </a:spcAft>
              <a:defRPr/>
            </a:pPr>
            <a:r>
              <a:rPr lang="en-GB" sz="1630" b="1">
                <a:solidFill>
                  <a:srgbClr val="000000">
                    <a:lumMod val="65000"/>
                    <a:lumOff val="35000"/>
                  </a:srgbClr>
                </a:solidFill>
                <a:latin typeface="MetaPlusLF" charset="0"/>
              </a:rPr>
              <a:t>76 %</a:t>
            </a:r>
            <a:endParaRPr lang="en-GB" sz="2395" b="1" dirty="0">
              <a:solidFill>
                <a:srgbClr val="000000">
                  <a:lumMod val="65000"/>
                  <a:lumOff val="35000"/>
                </a:srgbClr>
              </a:solidFill>
              <a:latin typeface="MetaPlusLF" charset="0"/>
            </a:endParaRPr>
          </a:p>
        </p:txBody>
      </p:sp>
      <p:grpSp>
        <p:nvGrpSpPr>
          <p:cNvPr id="145" name="Gruppieren 144">
            <a:extLst>
              <a:ext uri="{FF2B5EF4-FFF2-40B4-BE49-F238E27FC236}">
                <a16:creationId xmlns:a16="http://schemas.microsoft.com/office/drawing/2014/main" id="{96DFB57E-348C-4F1C-AF57-E07123C6A3E9}"/>
              </a:ext>
            </a:extLst>
          </p:cNvPr>
          <p:cNvGrpSpPr/>
          <p:nvPr/>
        </p:nvGrpSpPr>
        <p:grpSpPr>
          <a:xfrm>
            <a:off x="5178412" y="5726268"/>
            <a:ext cx="344206" cy="403609"/>
            <a:chOff x="5409544" y="5366925"/>
            <a:chExt cx="338113" cy="396459"/>
          </a:xfrm>
        </p:grpSpPr>
        <p:cxnSp>
          <p:nvCxnSpPr>
            <p:cNvPr id="142" name="Gerader Verbinder 141">
              <a:extLst>
                <a:ext uri="{FF2B5EF4-FFF2-40B4-BE49-F238E27FC236}">
                  <a16:creationId xmlns:a16="http://schemas.microsoft.com/office/drawing/2014/main" id="{16A7E671-0D0D-4295-9FB5-9156E5437C55}"/>
                </a:ext>
              </a:extLst>
            </p:cNvPr>
            <p:cNvCxnSpPr>
              <a:cxnSpLocks/>
            </p:cNvCxnSpPr>
            <p:nvPr/>
          </p:nvCxnSpPr>
          <p:spPr>
            <a:xfrm flipV="1">
              <a:off x="5409544" y="5366925"/>
              <a:ext cx="338113" cy="25417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a:extLst>
                <a:ext uri="{FF2B5EF4-FFF2-40B4-BE49-F238E27FC236}">
                  <a16:creationId xmlns:a16="http://schemas.microsoft.com/office/drawing/2014/main" id="{39EAB618-3E3A-4174-B314-A841120A392B}"/>
                </a:ext>
              </a:extLst>
            </p:cNvPr>
            <p:cNvCxnSpPr>
              <a:cxnSpLocks/>
            </p:cNvCxnSpPr>
            <p:nvPr/>
          </p:nvCxnSpPr>
          <p:spPr>
            <a:xfrm flipV="1">
              <a:off x="5413637" y="5606587"/>
              <a:ext cx="0" cy="15679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8" name="Rechteck 147">
            <a:extLst>
              <a:ext uri="{FF2B5EF4-FFF2-40B4-BE49-F238E27FC236}">
                <a16:creationId xmlns:a16="http://schemas.microsoft.com/office/drawing/2014/main" id="{105A233E-14CB-49F9-9AB5-5919355D7A9A}"/>
              </a:ext>
            </a:extLst>
          </p:cNvPr>
          <p:cNvSpPr/>
          <p:nvPr/>
        </p:nvSpPr>
        <p:spPr>
          <a:xfrm>
            <a:off x="4883103" y="6078825"/>
            <a:ext cx="1283644" cy="317579"/>
          </a:xfrm>
          <a:prstGeom prst="rect">
            <a:avLst/>
          </a:prstGeom>
        </p:spPr>
        <p:txBody>
          <a:bodyPr wrap="none">
            <a:spAutoFit/>
          </a:bodyPr>
          <a:lstStyle/>
          <a:p>
            <a:pPr defTabSz="931905" fontAlgn="base">
              <a:spcBef>
                <a:spcPct val="0"/>
              </a:spcBef>
              <a:spcAft>
                <a:spcPct val="0"/>
              </a:spcAft>
              <a:defRPr/>
            </a:pPr>
            <a:r>
              <a:rPr lang="en-GB" sz="1425" dirty="0">
                <a:solidFill>
                  <a:srgbClr val="000000">
                    <a:lumMod val="65000"/>
                    <a:lumOff val="35000"/>
                  </a:srgbClr>
                </a:solidFill>
                <a:latin typeface="MetaPlusLF" charset="0"/>
              </a:rPr>
              <a:t>Reaction Time</a:t>
            </a:r>
            <a:endParaRPr lang="en-GB" sz="1630" dirty="0">
              <a:solidFill>
                <a:srgbClr val="000000">
                  <a:lumMod val="65000"/>
                  <a:lumOff val="35000"/>
                </a:srgbClr>
              </a:solidFill>
              <a:latin typeface="MetaPlusLF" charset="0"/>
            </a:endParaRPr>
          </a:p>
        </p:txBody>
      </p:sp>
      <p:sp>
        <p:nvSpPr>
          <p:cNvPr id="149" name="Rechteck 148">
            <a:extLst>
              <a:ext uri="{FF2B5EF4-FFF2-40B4-BE49-F238E27FC236}">
                <a16:creationId xmlns:a16="http://schemas.microsoft.com/office/drawing/2014/main" id="{76FAF74D-444D-47FF-8AEF-4A1FA18643CE}"/>
              </a:ext>
            </a:extLst>
          </p:cNvPr>
          <p:cNvSpPr/>
          <p:nvPr/>
        </p:nvSpPr>
        <p:spPr>
          <a:xfrm>
            <a:off x="4923387" y="6246110"/>
            <a:ext cx="638752" cy="349598"/>
          </a:xfrm>
          <a:prstGeom prst="rect">
            <a:avLst/>
          </a:prstGeom>
        </p:spPr>
        <p:txBody>
          <a:bodyPr wrap="none">
            <a:spAutoFit/>
          </a:bodyPr>
          <a:lstStyle/>
          <a:p>
            <a:pPr defTabSz="931905" fontAlgn="base">
              <a:spcBef>
                <a:spcPct val="0"/>
              </a:spcBef>
              <a:spcAft>
                <a:spcPct val="0"/>
              </a:spcAft>
              <a:defRPr/>
            </a:pPr>
            <a:r>
              <a:rPr lang="en-GB" sz="1630" b="1">
                <a:solidFill>
                  <a:srgbClr val="000000">
                    <a:lumMod val="65000"/>
                    <a:lumOff val="35000"/>
                  </a:srgbClr>
                </a:solidFill>
                <a:latin typeface="MetaPlusLF" charset="0"/>
              </a:rPr>
              <a:t>17 %</a:t>
            </a:r>
            <a:endParaRPr lang="en-GB" sz="2395" b="1" dirty="0">
              <a:solidFill>
                <a:srgbClr val="000000">
                  <a:lumMod val="65000"/>
                  <a:lumOff val="35000"/>
                </a:srgbClr>
              </a:solidFill>
              <a:latin typeface="MetaPlusLF" charset="0"/>
            </a:endParaRPr>
          </a:p>
        </p:txBody>
      </p:sp>
      <p:cxnSp>
        <p:nvCxnSpPr>
          <p:cNvPr id="151" name="Gerade Verbindung mit Pfeil 150">
            <a:extLst>
              <a:ext uri="{FF2B5EF4-FFF2-40B4-BE49-F238E27FC236}">
                <a16:creationId xmlns:a16="http://schemas.microsoft.com/office/drawing/2014/main" id="{C7138DDC-9B1C-4482-889A-5B34F596B786}"/>
              </a:ext>
            </a:extLst>
          </p:cNvPr>
          <p:cNvCxnSpPr>
            <a:cxnSpLocks/>
          </p:cNvCxnSpPr>
          <p:nvPr/>
        </p:nvCxnSpPr>
        <p:spPr>
          <a:xfrm>
            <a:off x="7565730" y="5616208"/>
            <a:ext cx="308280" cy="0"/>
          </a:xfrm>
          <a:prstGeom prst="straightConnector1">
            <a:avLst/>
          </a:prstGeom>
          <a:ln w="47625">
            <a:solidFill>
              <a:srgbClr val="95C11F"/>
            </a:solidFill>
            <a:round/>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52" name="Rechteck 151">
            <a:extLst>
              <a:ext uri="{FF2B5EF4-FFF2-40B4-BE49-F238E27FC236}">
                <a16:creationId xmlns:a16="http://schemas.microsoft.com/office/drawing/2014/main" id="{2B471F9C-7FE5-49E9-9DAE-8B4E73D53E9E}"/>
              </a:ext>
            </a:extLst>
          </p:cNvPr>
          <p:cNvSpPr/>
          <p:nvPr/>
        </p:nvSpPr>
        <p:spPr>
          <a:xfrm>
            <a:off x="7982347" y="4555054"/>
            <a:ext cx="3609487" cy="2035717"/>
          </a:xfrm>
          <a:prstGeom prst="rect">
            <a:avLst/>
          </a:prstGeom>
          <a:solidFill>
            <a:schemeClr val="bg1">
              <a:lumMod val="95000"/>
              <a:alpha val="45000"/>
            </a:schemeClr>
          </a:solidFill>
          <a:ln w="12700">
            <a:solidFill>
              <a:schemeClr val="bg1">
                <a:lumMod val="6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1905" fontAlgn="base">
              <a:spcBef>
                <a:spcPct val="0"/>
              </a:spcBef>
              <a:spcAft>
                <a:spcPct val="0"/>
              </a:spcAft>
              <a:defRPr/>
            </a:pPr>
            <a:endParaRPr lang="en-GB" sz="1832" dirty="0">
              <a:solidFill>
                <a:srgbClr val="FFFFFF"/>
              </a:solidFill>
              <a:latin typeface="MetaPlusLF"/>
            </a:endParaRPr>
          </a:p>
        </p:txBody>
      </p:sp>
      <p:sp>
        <p:nvSpPr>
          <p:cNvPr id="153" name="Rechteck 152">
            <a:extLst>
              <a:ext uri="{FF2B5EF4-FFF2-40B4-BE49-F238E27FC236}">
                <a16:creationId xmlns:a16="http://schemas.microsoft.com/office/drawing/2014/main" id="{0F9692A7-4DAB-4791-85E4-EDBF7CC1276E}"/>
              </a:ext>
            </a:extLst>
          </p:cNvPr>
          <p:cNvSpPr/>
          <p:nvPr/>
        </p:nvSpPr>
        <p:spPr>
          <a:xfrm>
            <a:off x="8027325" y="4540412"/>
            <a:ext cx="3063390" cy="413375"/>
          </a:xfrm>
          <a:prstGeom prst="rect">
            <a:avLst/>
          </a:prstGeom>
        </p:spPr>
        <p:txBody>
          <a:bodyPr wrap="none">
            <a:spAutoFit/>
          </a:bodyPr>
          <a:lstStyle/>
          <a:p>
            <a:pPr defTabSz="931905" fontAlgn="base">
              <a:spcBef>
                <a:spcPct val="0"/>
              </a:spcBef>
              <a:spcAft>
                <a:spcPct val="0"/>
              </a:spcAft>
              <a:defRPr/>
            </a:pPr>
            <a:r>
              <a:rPr lang="en-GB" sz="2036" b="1">
                <a:solidFill>
                  <a:srgbClr val="000000"/>
                </a:solidFill>
                <a:latin typeface="MetaPlusLF" charset="0"/>
              </a:rPr>
              <a:t>5. Anomaly Classification</a:t>
            </a:r>
            <a:endParaRPr lang="en-GB" sz="2036" b="1" dirty="0">
              <a:solidFill>
                <a:srgbClr val="000000"/>
              </a:solidFill>
              <a:latin typeface="MetaPlusLF" charset="0"/>
            </a:endParaRPr>
          </a:p>
        </p:txBody>
      </p:sp>
      <p:grpSp>
        <p:nvGrpSpPr>
          <p:cNvPr id="155" name="Gruppieren 154">
            <a:extLst>
              <a:ext uri="{FF2B5EF4-FFF2-40B4-BE49-F238E27FC236}">
                <a16:creationId xmlns:a16="http://schemas.microsoft.com/office/drawing/2014/main" id="{7B2DAA3E-4820-4EFA-A71F-193F3AB92999}"/>
              </a:ext>
            </a:extLst>
          </p:cNvPr>
          <p:cNvGrpSpPr/>
          <p:nvPr/>
        </p:nvGrpSpPr>
        <p:grpSpPr>
          <a:xfrm>
            <a:off x="9072711" y="5246902"/>
            <a:ext cx="940448" cy="1002779"/>
            <a:chOff x="8147273" y="2166552"/>
            <a:chExt cx="1582988" cy="1687905"/>
          </a:xfrm>
        </p:grpSpPr>
        <p:cxnSp>
          <p:nvCxnSpPr>
            <p:cNvPr id="157" name="Gerade Verbindung mit Pfeil 156">
              <a:extLst>
                <a:ext uri="{FF2B5EF4-FFF2-40B4-BE49-F238E27FC236}">
                  <a16:creationId xmlns:a16="http://schemas.microsoft.com/office/drawing/2014/main" id="{20DCF803-4C80-4D67-942F-63AAE7B8F5ED}"/>
                </a:ext>
              </a:extLst>
            </p:cNvPr>
            <p:cNvCxnSpPr>
              <a:cxnSpLocks/>
            </p:cNvCxnSpPr>
            <p:nvPr/>
          </p:nvCxnSpPr>
          <p:spPr bwMode="auto">
            <a:xfrm>
              <a:off x="8620696" y="3197988"/>
              <a:ext cx="1109565" cy="1"/>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58" name="Gerade Verbindung mit Pfeil 157">
              <a:extLst>
                <a:ext uri="{FF2B5EF4-FFF2-40B4-BE49-F238E27FC236}">
                  <a16:creationId xmlns:a16="http://schemas.microsoft.com/office/drawing/2014/main" id="{685D9F5C-4413-4AF7-B974-8F456875DDDE}"/>
                </a:ext>
              </a:extLst>
            </p:cNvPr>
            <p:cNvCxnSpPr>
              <a:cxnSpLocks/>
            </p:cNvCxnSpPr>
            <p:nvPr/>
          </p:nvCxnSpPr>
          <p:spPr bwMode="auto">
            <a:xfrm flipV="1">
              <a:off x="8617833" y="2166552"/>
              <a:ext cx="0" cy="1031437"/>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59" name="Gerade Verbindung mit Pfeil 158">
              <a:extLst>
                <a:ext uri="{FF2B5EF4-FFF2-40B4-BE49-F238E27FC236}">
                  <a16:creationId xmlns:a16="http://schemas.microsoft.com/office/drawing/2014/main" id="{62C65161-C95E-4637-933B-154431DFE474}"/>
                </a:ext>
              </a:extLst>
            </p:cNvPr>
            <p:cNvCxnSpPr>
              <a:cxnSpLocks/>
            </p:cNvCxnSpPr>
            <p:nvPr/>
          </p:nvCxnSpPr>
          <p:spPr bwMode="auto">
            <a:xfrm flipH="1">
              <a:off x="8147273" y="3203237"/>
              <a:ext cx="470561" cy="651220"/>
            </a:xfrm>
            <a:prstGeom prst="straightConnector1">
              <a:avLst/>
            </a:prstGeom>
            <a:ln w="28575">
              <a:solidFill>
                <a:schemeClr val="tx2">
                  <a:lumMod val="75000"/>
                  <a:lumOff val="25000"/>
                </a:schemeClr>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60" name="Ellipse 159">
              <a:extLst>
                <a:ext uri="{FF2B5EF4-FFF2-40B4-BE49-F238E27FC236}">
                  <a16:creationId xmlns:a16="http://schemas.microsoft.com/office/drawing/2014/main" id="{A67955B8-BCE8-4A99-A79A-171A1AE4F94C}"/>
                </a:ext>
              </a:extLst>
            </p:cNvPr>
            <p:cNvSpPr/>
            <p:nvPr/>
          </p:nvSpPr>
          <p:spPr bwMode="auto">
            <a:xfrm>
              <a:off x="8788225" y="2612096"/>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1" name="Ellipse 160">
              <a:extLst>
                <a:ext uri="{FF2B5EF4-FFF2-40B4-BE49-F238E27FC236}">
                  <a16:creationId xmlns:a16="http://schemas.microsoft.com/office/drawing/2014/main" id="{EAFCB8E1-84E1-40E4-BADF-76345D8A684F}"/>
                </a:ext>
              </a:extLst>
            </p:cNvPr>
            <p:cNvSpPr/>
            <p:nvPr/>
          </p:nvSpPr>
          <p:spPr bwMode="auto">
            <a:xfrm>
              <a:off x="8925702" y="325112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2" name="Ellipse 161">
              <a:extLst>
                <a:ext uri="{FF2B5EF4-FFF2-40B4-BE49-F238E27FC236}">
                  <a16:creationId xmlns:a16="http://schemas.microsoft.com/office/drawing/2014/main" id="{57C381F0-C31B-497E-8C1C-EFF1C0A53DC3}"/>
                </a:ext>
              </a:extLst>
            </p:cNvPr>
            <p:cNvSpPr/>
            <p:nvPr/>
          </p:nvSpPr>
          <p:spPr bwMode="auto">
            <a:xfrm>
              <a:off x="8936427" y="299207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3" name="Ellipse 162">
              <a:extLst>
                <a:ext uri="{FF2B5EF4-FFF2-40B4-BE49-F238E27FC236}">
                  <a16:creationId xmlns:a16="http://schemas.microsoft.com/office/drawing/2014/main" id="{D6692B13-6075-4F12-A525-97B7B07199B4}"/>
                </a:ext>
              </a:extLst>
            </p:cNvPr>
            <p:cNvSpPr/>
            <p:nvPr/>
          </p:nvSpPr>
          <p:spPr bwMode="auto">
            <a:xfrm>
              <a:off x="9157785" y="2891221"/>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4" name="Ellipse 163">
              <a:extLst>
                <a:ext uri="{FF2B5EF4-FFF2-40B4-BE49-F238E27FC236}">
                  <a16:creationId xmlns:a16="http://schemas.microsoft.com/office/drawing/2014/main" id="{8ABB7F17-8F7D-485F-8030-6C2F305D703F}"/>
                </a:ext>
              </a:extLst>
            </p:cNvPr>
            <p:cNvSpPr/>
            <p:nvPr/>
          </p:nvSpPr>
          <p:spPr bwMode="auto">
            <a:xfrm>
              <a:off x="8699442" y="318276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5" name="Ellipse 164">
              <a:extLst>
                <a:ext uri="{FF2B5EF4-FFF2-40B4-BE49-F238E27FC236}">
                  <a16:creationId xmlns:a16="http://schemas.microsoft.com/office/drawing/2014/main" id="{515B029E-ECBB-43DD-B09F-35395668D160}"/>
                </a:ext>
              </a:extLst>
            </p:cNvPr>
            <p:cNvSpPr/>
            <p:nvPr/>
          </p:nvSpPr>
          <p:spPr bwMode="auto">
            <a:xfrm>
              <a:off x="8887430" y="276783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6" name="Ellipse 165">
              <a:extLst>
                <a:ext uri="{FF2B5EF4-FFF2-40B4-BE49-F238E27FC236}">
                  <a16:creationId xmlns:a16="http://schemas.microsoft.com/office/drawing/2014/main" id="{320A545B-D74A-4EF6-ADCD-82E735227CF1}"/>
                </a:ext>
              </a:extLst>
            </p:cNvPr>
            <p:cNvSpPr/>
            <p:nvPr/>
          </p:nvSpPr>
          <p:spPr bwMode="auto">
            <a:xfrm>
              <a:off x="8287215" y="291070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7" name="Ellipse 166">
              <a:extLst>
                <a:ext uri="{FF2B5EF4-FFF2-40B4-BE49-F238E27FC236}">
                  <a16:creationId xmlns:a16="http://schemas.microsoft.com/office/drawing/2014/main" id="{05A5523C-E660-47B5-9719-8AB3CAE3D0DB}"/>
                </a:ext>
              </a:extLst>
            </p:cNvPr>
            <p:cNvSpPr/>
            <p:nvPr/>
          </p:nvSpPr>
          <p:spPr bwMode="auto">
            <a:xfrm>
              <a:off x="8502838" y="327517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8" name="Ellipse 167">
              <a:extLst>
                <a:ext uri="{FF2B5EF4-FFF2-40B4-BE49-F238E27FC236}">
                  <a16:creationId xmlns:a16="http://schemas.microsoft.com/office/drawing/2014/main" id="{7519303C-4792-47CF-85F3-E5857A6CDD32}"/>
                </a:ext>
              </a:extLst>
            </p:cNvPr>
            <p:cNvSpPr/>
            <p:nvPr/>
          </p:nvSpPr>
          <p:spPr bwMode="auto">
            <a:xfrm>
              <a:off x="8491927" y="2998429"/>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69" name="Ellipse 168">
              <a:extLst>
                <a:ext uri="{FF2B5EF4-FFF2-40B4-BE49-F238E27FC236}">
                  <a16:creationId xmlns:a16="http://schemas.microsoft.com/office/drawing/2014/main" id="{CE96C749-BAE9-43C0-8DAA-BAD2B05B7C72}"/>
                </a:ext>
              </a:extLst>
            </p:cNvPr>
            <p:cNvSpPr/>
            <p:nvPr/>
          </p:nvSpPr>
          <p:spPr bwMode="auto">
            <a:xfrm>
              <a:off x="8713285" y="2897571"/>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70" name="Ellipse 169">
              <a:extLst>
                <a:ext uri="{FF2B5EF4-FFF2-40B4-BE49-F238E27FC236}">
                  <a16:creationId xmlns:a16="http://schemas.microsoft.com/office/drawing/2014/main" id="{E041762A-DB09-4FFE-9DB4-D426F31CE4A4}"/>
                </a:ext>
              </a:extLst>
            </p:cNvPr>
            <p:cNvSpPr/>
            <p:nvPr/>
          </p:nvSpPr>
          <p:spPr bwMode="auto">
            <a:xfrm>
              <a:off x="8624878" y="2764710"/>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71" name="Ellipse 170">
              <a:extLst>
                <a:ext uri="{FF2B5EF4-FFF2-40B4-BE49-F238E27FC236}">
                  <a16:creationId xmlns:a16="http://schemas.microsoft.com/office/drawing/2014/main" id="{2D7A5372-A9F2-44C3-BC71-D7301488E290}"/>
                </a:ext>
              </a:extLst>
            </p:cNvPr>
            <p:cNvSpPr/>
            <p:nvPr/>
          </p:nvSpPr>
          <p:spPr bwMode="auto">
            <a:xfrm>
              <a:off x="8442930" y="277418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sp>
          <p:nvSpPr>
            <p:cNvPr id="172" name="Ellipse 171">
              <a:extLst>
                <a:ext uri="{FF2B5EF4-FFF2-40B4-BE49-F238E27FC236}">
                  <a16:creationId xmlns:a16="http://schemas.microsoft.com/office/drawing/2014/main" id="{375DF38B-A2B4-4B9A-900C-AAD7E8E04E2E}"/>
                </a:ext>
              </a:extLst>
            </p:cNvPr>
            <p:cNvSpPr/>
            <p:nvPr/>
          </p:nvSpPr>
          <p:spPr bwMode="auto">
            <a:xfrm>
              <a:off x="8303402" y="3149523"/>
              <a:ext cx="142876" cy="142876"/>
            </a:xfrm>
            <a:prstGeom prst="ellipse">
              <a:avLst/>
            </a:prstGeom>
            <a:gradFill flip="none" rotWithShape="1">
              <a:gsLst>
                <a:gs pos="0">
                  <a:srgbClr val="95C11F">
                    <a:shade val="30000"/>
                    <a:satMod val="115000"/>
                  </a:srgbClr>
                </a:gs>
                <a:gs pos="50000">
                  <a:srgbClr val="95C11F">
                    <a:shade val="67500"/>
                    <a:satMod val="115000"/>
                  </a:srgbClr>
                </a:gs>
                <a:gs pos="100000">
                  <a:srgbClr val="95C11F">
                    <a:shade val="100000"/>
                    <a:satMod val="115000"/>
                  </a:srgbClr>
                </a:gs>
              </a:gsLst>
              <a:path path="circle">
                <a:fillToRect l="100000" t="100000"/>
              </a:path>
              <a:tileRect r="-100000" b="-100000"/>
            </a:gradFill>
            <a:ln w="12700" cap="flat" cmpd="sng" algn="ctr">
              <a:solidFill>
                <a:srgbClr val="72787A"/>
              </a:solidFill>
              <a:prstDash val="solid"/>
              <a:round/>
              <a:headEnd type="none" w="med" len="med"/>
              <a:tailEnd type="none" w="med" len="med"/>
            </a:ln>
            <a:effectLst/>
          </p:spPr>
          <p:txBody>
            <a:bodyPr vert="horz" wrap="square" lIns="93088" tIns="46544" rIns="93088" bIns="46544" numCol="1" rtlCol="0" anchor="t" anchorCtr="0" compatLnSpc="1">
              <a:prstTxWarp prst="textNoShape">
                <a:avLst/>
              </a:prstTxWarp>
            </a:bodyPr>
            <a:lstStyle/>
            <a:p>
              <a:pPr defTabSz="930880" fontAlgn="base">
                <a:spcBef>
                  <a:spcPct val="0"/>
                </a:spcBef>
                <a:spcAft>
                  <a:spcPct val="0"/>
                </a:spcAft>
                <a:defRPr/>
              </a:pPr>
              <a:endParaRPr lang="en-GB" sz="2036" dirty="0">
                <a:solidFill>
                  <a:srgbClr val="FFFFFF"/>
                </a:solidFill>
                <a:latin typeface="Arial" pitchFamily="-106" charset="0"/>
                <a:ea typeface="ヒラギノ角ゴ Pro W3" pitchFamily="-106" charset="-128"/>
                <a:cs typeface="ヒラギノ角ゴ Pro W3" pitchFamily="-106" charset="-128"/>
                <a:sym typeface="Gill Sans" pitchFamily="-106" charset="0"/>
              </a:endParaRPr>
            </a:p>
          </p:txBody>
        </p:sp>
      </p:grpSp>
      <p:sp>
        <p:nvSpPr>
          <p:cNvPr id="174" name="Multiplikationszeichen 173">
            <a:extLst>
              <a:ext uri="{FF2B5EF4-FFF2-40B4-BE49-F238E27FC236}">
                <a16:creationId xmlns:a16="http://schemas.microsoft.com/office/drawing/2014/main" id="{FB82DBB9-CF4C-4B6A-91D6-00F3CAA38C73}"/>
              </a:ext>
            </a:extLst>
          </p:cNvPr>
          <p:cNvSpPr/>
          <p:nvPr/>
        </p:nvSpPr>
        <p:spPr>
          <a:xfrm>
            <a:off x="8903871" y="5440840"/>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75" name="Multiplikationszeichen 174">
            <a:extLst>
              <a:ext uri="{FF2B5EF4-FFF2-40B4-BE49-F238E27FC236}">
                <a16:creationId xmlns:a16="http://schemas.microsoft.com/office/drawing/2014/main" id="{C1301F9E-CC08-431E-A3F1-035F8F5318F8}"/>
              </a:ext>
            </a:extLst>
          </p:cNvPr>
          <p:cNvSpPr/>
          <p:nvPr/>
        </p:nvSpPr>
        <p:spPr>
          <a:xfrm>
            <a:off x="8867134" y="5591076"/>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76" name="Multiplikationszeichen 175">
            <a:extLst>
              <a:ext uri="{FF2B5EF4-FFF2-40B4-BE49-F238E27FC236}">
                <a16:creationId xmlns:a16="http://schemas.microsoft.com/office/drawing/2014/main" id="{C325860A-20B1-4CB2-96ED-E176E71C8E91}"/>
              </a:ext>
            </a:extLst>
          </p:cNvPr>
          <p:cNvSpPr/>
          <p:nvPr/>
        </p:nvSpPr>
        <p:spPr>
          <a:xfrm>
            <a:off x="8773404" y="5457954"/>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77" name="Multiplikationszeichen 176">
            <a:extLst>
              <a:ext uri="{FF2B5EF4-FFF2-40B4-BE49-F238E27FC236}">
                <a16:creationId xmlns:a16="http://schemas.microsoft.com/office/drawing/2014/main" id="{9CFA71A8-C337-4DE9-A12B-D70A8AD57578}"/>
              </a:ext>
            </a:extLst>
          </p:cNvPr>
          <p:cNvSpPr/>
          <p:nvPr/>
        </p:nvSpPr>
        <p:spPr>
          <a:xfrm>
            <a:off x="9739413" y="5979641"/>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78" name="Multiplikationszeichen 177">
            <a:extLst>
              <a:ext uri="{FF2B5EF4-FFF2-40B4-BE49-F238E27FC236}">
                <a16:creationId xmlns:a16="http://schemas.microsoft.com/office/drawing/2014/main" id="{2E0D8ADE-0F52-4519-BE2F-C125017A05D7}"/>
              </a:ext>
            </a:extLst>
          </p:cNvPr>
          <p:cNvSpPr/>
          <p:nvPr/>
        </p:nvSpPr>
        <p:spPr>
          <a:xfrm>
            <a:off x="9702676" y="6129874"/>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79" name="Multiplikationszeichen 178">
            <a:extLst>
              <a:ext uri="{FF2B5EF4-FFF2-40B4-BE49-F238E27FC236}">
                <a16:creationId xmlns:a16="http://schemas.microsoft.com/office/drawing/2014/main" id="{E3D977EF-1CC3-49E7-BA40-4B3D54A61320}"/>
              </a:ext>
            </a:extLst>
          </p:cNvPr>
          <p:cNvSpPr/>
          <p:nvPr/>
        </p:nvSpPr>
        <p:spPr>
          <a:xfrm>
            <a:off x="9608948" y="5996752"/>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0" name="Multiplikationszeichen 179">
            <a:extLst>
              <a:ext uri="{FF2B5EF4-FFF2-40B4-BE49-F238E27FC236}">
                <a16:creationId xmlns:a16="http://schemas.microsoft.com/office/drawing/2014/main" id="{DE663F93-8D8D-42F1-89C6-10741BB112FA}"/>
              </a:ext>
            </a:extLst>
          </p:cNvPr>
          <p:cNvSpPr/>
          <p:nvPr/>
        </p:nvSpPr>
        <p:spPr>
          <a:xfrm>
            <a:off x="9609653" y="5127656"/>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1" name="Multiplikationszeichen 180">
            <a:extLst>
              <a:ext uri="{FF2B5EF4-FFF2-40B4-BE49-F238E27FC236}">
                <a16:creationId xmlns:a16="http://schemas.microsoft.com/office/drawing/2014/main" id="{2C64CF12-0826-47F1-904C-23125AAADDBE}"/>
              </a:ext>
            </a:extLst>
          </p:cNvPr>
          <p:cNvSpPr/>
          <p:nvPr/>
        </p:nvSpPr>
        <p:spPr>
          <a:xfrm>
            <a:off x="9572915" y="5277892"/>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2" name="Multiplikationszeichen 181">
            <a:extLst>
              <a:ext uri="{FF2B5EF4-FFF2-40B4-BE49-F238E27FC236}">
                <a16:creationId xmlns:a16="http://schemas.microsoft.com/office/drawing/2014/main" id="{D1461AE7-1FAA-4563-8973-6CC7BFA298F2}"/>
              </a:ext>
            </a:extLst>
          </p:cNvPr>
          <p:cNvSpPr/>
          <p:nvPr/>
        </p:nvSpPr>
        <p:spPr>
          <a:xfrm>
            <a:off x="9479188" y="5144769"/>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3" name="Multiplikationszeichen 182">
            <a:extLst>
              <a:ext uri="{FF2B5EF4-FFF2-40B4-BE49-F238E27FC236}">
                <a16:creationId xmlns:a16="http://schemas.microsoft.com/office/drawing/2014/main" id="{BE9CE8AE-A648-4E9A-B1BA-CF4E5936794B}"/>
              </a:ext>
            </a:extLst>
          </p:cNvPr>
          <p:cNvSpPr/>
          <p:nvPr/>
        </p:nvSpPr>
        <p:spPr>
          <a:xfrm>
            <a:off x="9702676" y="5242149"/>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4" name="Multiplikationszeichen 183">
            <a:extLst>
              <a:ext uri="{FF2B5EF4-FFF2-40B4-BE49-F238E27FC236}">
                <a16:creationId xmlns:a16="http://schemas.microsoft.com/office/drawing/2014/main" id="{61827E63-5A54-4FF1-9305-AFD82393A755}"/>
              </a:ext>
            </a:extLst>
          </p:cNvPr>
          <p:cNvSpPr/>
          <p:nvPr/>
        </p:nvSpPr>
        <p:spPr>
          <a:xfrm>
            <a:off x="9805047" y="6041106"/>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5" name="Multiplikationszeichen 184">
            <a:extLst>
              <a:ext uri="{FF2B5EF4-FFF2-40B4-BE49-F238E27FC236}">
                <a16:creationId xmlns:a16="http://schemas.microsoft.com/office/drawing/2014/main" id="{9086EF65-2332-433F-823B-DAF5FAA9819E}"/>
              </a:ext>
            </a:extLst>
          </p:cNvPr>
          <p:cNvSpPr/>
          <p:nvPr/>
        </p:nvSpPr>
        <p:spPr>
          <a:xfrm>
            <a:off x="9805047" y="5153379"/>
            <a:ext cx="192481" cy="192481"/>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05" fontAlgn="base">
              <a:spcBef>
                <a:spcPct val="0"/>
              </a:spcBef>
              <a:spcAft>
                <a:spcPct val="0"/>
              </a:spcAft>
              <a:defRPr/>
            </a:pPr>
            <a:endParaRPr lang="en-GB" sz="1630" dirty="0">
              <a:solidFill>
                <a:srgbClr val="FFFFFF"/>
              </a:solidFill>
              <a:latin typeface="MetaPlusLF"/>
            </a:endParaRPr>
          </a:p>
        </p:txBody>
      </p:sp>
      <p:sp>
        <p:nvSpPr>
          <p:cNvPr id="186" name="Rechteck 185">
            <a:extLst>
              <a:ext uri="{FF2B5EF4-FFF2-40B4-BE49-F238E27FC236}">
                <a16:creationId xmlns:a16="http://schemas.microsoft.com/office/drawing/2014/main" id="{23DE9BEC-628D-46B7-8B1F-2A29334B4786}"/>
              </a:ext>
            </a:extLst>
          </p:cNvPr>
          <p:cNvSpPr/>
          <p:nvPr/>
        </p:nvSpPr>
        <p:spPr>
          <a:xfrm>
            <a:off x="10227062" y="4953628"/>
            <a:ext cx="1382120" cy="541060"/>
          </a:xfrm>
          <a:prstGeom prst="rect">
            <a:avLst/>
          </a:prstGeom>
        </p:spPr>
        <p:txBody>
          <a:bodyPr wrap="none">
            <a:spAutoFit/>
          </a:bodyPr>
          <a:lstStyle/>
          <a:p>
            <a:pPr defTabSz="931905" fontAlgn="base">
              <a:spcBef>
                <a:spcPct val="0"/>
              </a:spcBef>
              <a:spcAft>
                <a:spcPct val="0"/>
              </a:spcAft>
              <a:defRPr/>
            </a:pPr>
            <a:r>
              <a:rPr lang="en-GB" sz="1425">
                <a:solidFill>
                  <a:srgbClr val="000000">
                    <a:lumMod val="65000"/>
                    <a:lumOff val="35000"/>
                  </a:srgbClr>
                </a:solidFill>
                <a:latin typeface="MetaPlusLF" charset="0"/>
              </a:rPr>
              <a:t>Membrane tear</a:t>
            </a:r>
          </a:p>
          <a:p>
            <a:pPr defTabSz="931905" fontAlgn="base">
              <a:spcBef>
                <a:spcPct val="0"/>
              </a:spcBef>
              <a:spcAft>
                <a:spcPct val="0"/>
              </a:spcAft>
              <a:defRPr/>
            </a:pPr>
            <a:r>
              <a:rPr lang="en-GB" sz="1425">
                <a:solidFill>
                  <a:srgbClr val="000000">
                    <a:lumMod val="65000"/>
                    <a:lumOff val="35000"/>
                  </a:srgbClr>
                </a:solidFill>
                <a:latin typeface="MetaPlusLF" charset="0"/>
              </a:rPr>
              <a:t>in valve</a:t>
            </a:r>
            <a:endParaRPr lang="en-GB" sz="1630" dirty="0">
              <a:solidFill>
                <a:srgbClr val="000000">
                  <a:lumMod val="65000"/>
                  <a:lumOff val="35000"/>
                </a:srgbClr>
              </a:solidFill>
              <a:latin typeface="MetaPlusLF" charset="0"/>
            </a:endParaRPr>
          </a:p>
        </p:txBody>
      </p:sp>
      <p:cxnSp>
        <p:nvCxnSpPr>
          <p:cNvPr id="187" name="Gerader Verbinder 186">
            <a:extLst>
              <a:ext uri="{FF2B5EF4-FFF2-40B4-BE49-F238E27FC236}">
                <a16:creationId xmlns:a16="http://schemas.microsoft.com/office/drawing/2014/main" id="{26368D86-3A5E-4ACB-9165-95F6FF55936F}"/>
              </a:ext>
            </a:extLst>
          </p:cNvPr>
          <p:cNvCxnSpPr>
            <a:cxnSpLocks/>
          </p:cNvCxnSpPr>
          <p:nvPr/>
        </p:nvCxnSpPr>
        <p:spPr>
          <a:xfrm flipV="1">
            <a:off x="10061265" y="5163140"/>
            <a:ext cx="212838" cy="6828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8" name="Rechteck 187">
            <a:extLst>
              <a:ext uri="{FF2B5EF4-FFF2-40B4-BE49-F238E27FC236}">
                <a16:creationId xmlns:a16="http://schemas.microsoft.com/office/drawing/2014/main" id="{A6862F46-6315-4D64-8053-6E74C9E61AD1}"/>
              </a:ext>
            </a:extLst>
          </p:cNvPr>
          <p:cNvSpPr/>
          <p:nvPr/>
        </p:nvSpPr>
        <p:spPr>
          <a:xfrm>
            <a:off x="10151837" y="5884444"/>
            <a:ext cx="860336" cy="541060"/>
          </a:xfrm>
          <a:prstGeom prst="rect">
            <a:avLst/>
          </a:prstGeom>
        </p:spPr>
        <p:txBody>
          <a:bodyPr wrap="none">
            <a:spAutoFit/>
          </a:bodyPr>
          <a:lstStyle/>
          <a:p>
            <a:pPr defTabSz="931905" fontAlgn="base">
              <a:spcBef>
                <a:spcPct val="0"/>
              </a:spcBef>
              <a:spcAft>
                <a:spcPct val="0"/>
              </a:spcAft>
              <a:defRPr/>
            </a:pPr>
            <a:r>
              <a:rPr lang="en-GB" sz="1425" dirty="0">
                <a:solidFill>
                  <a:srgbClr val="000000">
                    <a:lumMod val="65000"/>
                    <a:lumOff val="35000"/>
                  </a:srgbClr>
                </a:solidFill>
                <a:latin typeface="MetaPlusLF" charset="0"/>
              </a:rPr>
              <a:t>Cylinder </a:t>
            </a:r>
          </a:p>
          <a:p>
            <a:pPr defTabSz="931905" fontAlgn="base">
              <a:spcBef>
                <a:spcPct val="0"/>
              </a:spcBef>
              <a:spcAft>
                <a:spcPct val="0"/>
              </a:spcAft>
              <a:defRPr/>
            </a:pPr>
            <a:r>
              <a:rPr lang="en-GB" sz="1425" dirty="0">
                <a:solidFill>
                  <a:srgbClr val="000000">
                    <a:lumMod val="65000"/>
                    <a:lumOff val="35000"/>
                  </a:srgbClr>
                </a:solidFill>
                <a:latin typeface="MetaPlusLF" charset="0"/>
              </a:rPr>
              <a:t>friction </a:t>
            </a:r>
          </a:p>
        </p:txBody>
      </p:sp>
      <p:cxnSp>
        <p:nvCxnSpPr>
          <p:cNvPr id="189" name="Gerader Verbinder 188">
            <a:extLst>
              <a:ext uri="{FF2B5EF4-FFF2-40B4-BE49-F238E27FC236}">
                <a16:creationId xmlns:a16="http://schemas.microsoft.com/office/drawing/2014/main" id="{8A6D7BB1-D53C-40C8-A1D1-1D7742A65E1E}"/>
              </a:ext>
            </a:extLst>
          </p:cNvPr>
          <p:cNvCxnSpPr>
            <a:cxnSpLocks/>
          </p:cNvCxnSpPr>
          <p:nvPr/>
        </p:nvCxnSpPr>
        <p:spPr>
          <a:xfrm flipV="1">
            <a:off x="10007199" y="6062975"/>
            <a:ext cx="172301" cy="19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Gerader Verbinder 191">
            <a:extLst>
              <a:ext uri="{FF2B5EF4-FFF2-40B4-BE49-F238E27FC236}">
                <a16:creationId xmlns:a16="http://schemas.microsoft.com/office/drawing/2014/main" id="{A7760A94-E84E-4FEF-962A-767C013B3497}"/>
              </a:ext>
            </a:extLst>
          </p:cNvPr>
          <p:cNvCxnSpPr>
            <a:cxnSpLocks/>
          </p:cNvCxnSpPr>
          <p:nvPr/>
        </p:nvCxnSpPr>
        <p:spPr>
          <a:xfrm flipV="1">
            <a:off x="8880122" y="5787367"/>
            <a:ext cx="64536" cy="909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4" name="Rechteck 193">
            <a:extLst>
              <a:ext uri="{FF2B5EF4-FFF2-40B4-BE49-F238E27FC236}">
                <a16:creationId xmlns:a16="http://schemas.microsoft.com/office/drawing/2014/main" id="{348FD85C-99DA-4E0C-83DF-07E594B15621}"/>
              </a:ext>
            </a:extLst>
          </p:cNvPr>
          <p:cNvSpPr/>
          <p:nvPr/>
        </p:nvSpPr>
        <p:spPr>
          <a:xfrm>
            <a:off x="8056225" y="5791852"/>
            <a:ext cx="833481" cy="541060"/>
          </a:xfrm>
          <a:prstGeom prst="rect">
            <a:avLst/>
          </a:prstGeom>
        </p:spPr>
        <p:txBody>
          <a:bodyPr wrap="none">
            <a:spAutoFit/>
          </a:bodyPr>
          <a:lstStyle/>
          <a:p>
            <a:pPr defTabSz="931905" fontAlgn="base">
              <a:spcBef>
                <a:spcPct val="0"/>
              </a:spcBef>
              <a:spcAft>
                <a:spcPct val="0"/>
              </a:spcAft>
              <a:defRPr/>
            </a:pPr>
            <a:r>
              <a:rPr lang="en-GB" sz="1425">
                <a:solidFill>
                  <a:srgbClr val="000000">
                    <a:lumMod val="65000"/>
                    <a:lumOff val="35000"/>
                  </a:srgbClr>
                </a:solidFill>
                <a:latin typeface="MetaPlusLF" charset="0"/>
              </a:rPr>
              <a:t>Bearing </a:t>
            </a:r>
          </a:p>
          <a:p>
            <a:pPr defTabSz="931905" fontAlgn="base">
              <a:spcBef>
                <a:spcPct val="0"/>
              </a:spcBef>
              <a:spcAft>
                <a:spcPct val="0"/>
              </a:spcAft>
              <a:defRPr/>
            </a:pPr>
            <a:r>
              <a:rPr lang="en-GB" sz="1425">
                <a:solidFill>
                  <a:srgbClr val="000000">
                    <a:lumMod val="65000"/>
                    <a:lumOff val="35000"/>
                  </a:srgbClr>
                </a:solidFill>
                <a:latin typeface="MetaPlusLF" charset="0"/>
              </a:rPr>
              <a:t>damage</a:t>
            </a:r>
            <a:endParaRPr lang="en-GB" sz="1630" dirty="0">
              <a:solidFill>
                <a:srgbClr val="000000">
                  <a:lumMod val="65000"/>
                  <a:lumOff val="35000"/>
                </a:srgbClr>
              </a:solidFill>
              <a:latin typeface="MetaPlusLF" charset="0"/>
            </a:endParaRPr>
          </a:p>
        </p:txBody>
      </p:sp>
      <p:sp>
        <p:nvSpPr>
          <p:cNvPr id="124" name="Textplatzhalter 1">
            <a:extLst>
              <a:ext uri="{FF2B5EF4-FFF2-40B4-BE49-F238E27FC236}">
                <a16:creationId xmlns:a16="http://schemas.microsoft.com/office/drawing/2014/main" id="{375785B9-B9C0-4BA3-9DFF-CE2DA839572C}"/>
              </a:ext>
            </a:extLst>
          </p:cNvPr>
          <p:cNvSpPr>
            <a:spLocks noGrp="1"/>
          </p:cNvSpPr>
          <p:nvPr>
            <p:ph type="body" sz="quarter" idx="12"/>
          </p:nvPr>
        </p:nvSpPr>
        <p:spPr>
          <a:xfrm>
            <a:off x="263288" y="1967287"/>
            <a:ext cx="11666624" cy="277725"/>
          </a:xfrm>
        </p:spPr>
        <p:txBody>
          <a:bodyPr/>
          <a:lstStyle/>
          <a:p>
            <a:r>
              <a:rPr lang="en-GB" dirty="0"/>
              <a:t> Example: Anomaly Detection and Classification </a:t>
            </a:r>
            <a:r>
              <a:rPr lang="en-GB" dirty="0">
                <a:solidFill>
                  <a:srgbClr val="00B0F0"/>
                </a:solidFill>
              </a:rPr>
              <a:t>and the difference to Condition Monitoring</a:t>
            </a:r>
            <a:endParaRPr lang="en-GB" dirty="0"/>
          </a:p>
          <a:p>
            <a:pPr lvl="1" indent="0">
              <a:buNone/>
            </a:pPr>
            <a:endParaRPr lang="en-GB" dirty="0"/>
          </a:p>
          <a:p>
            <a:endParaRPr lang="en-GB" dirty="0"/>
          </a:p>
        </p:txBody>
      </p:sp>
      <p:sp>
        <p:nvSpPr>
          <p:cNvPr id="113" name="Rechteck 112">
            <a:extLst>
              <a:ext uri="{FF2B5EF4-FFF2-40B4-BE49-F238E27FC236}">
                <a16:creationId xmlns:a16="http://schemas.microsoft.com/office/drawing/2014/main" id="{3EA5D7C8-D2ED-4405-A315-2580B61D1F49}"/>
              </a:ext>
            </a:extLst>
          </p:cNvPr>
          <p:cNvSpPr/>
          <p:nvPr/>
        </p:nvSpPr>
        <p:spPr>
          <a:xfrm>
            <a:off x="8025629" y="4826037"/>
            <a:ext cx="1283644" cy="317579"/>
          </a:xfrm>
          <a:prstGeom prst="rect">
            <a:avLst/>
          </a:prstGeom>
        </p:spPr>
        <p:txBody>
          <a:bodyPr wrap="none">
            <a:spAutoFit/>
          </a:bodyPr>
          <a:lstStyle/>
          <a:p>
            <a:pPr defTabSz="931905" fontAlgn="base">
              <a:spcBef>
                <a:spcPct val="0"/>
              </a:spcBef>
              <a:spcAft>
                <a:spcPct val="0"/>
              </a:spcAft>
              <a:defRPr/>
            </a:pPr>
            <a:r>
              <a:rPr lang="en-GB" sz="1425" dirty="0">
                <a:solidFill>
                  <a:srgbClr val="000000">
                    <a:lumMod val="65000"/>
                    <a:lumOff val="35000"/>
                  </a:srgbClr>
                </a:solidFill>
                <a:latin typeface="MetaPlusLF" charset="0"/>
              </a:rPr>
              <a:t>Reaction Time</a:t>
            </a:r>
            <a:endParaRPr lang="en-GB" sz="1630" dirty="0">
              <a:solidFill>
                <a:srgbClr val="000000">
                  <a:lumMod val="65000"/>
                  <a:lumOff val="35000"/>
                </a:srgbClr>
              </a:solidFill>
              <a:latin typeface="MetaPlusLF" charset="0"/>
            </a:endParaRPr>
          </a:p>
        </p:txBody>
      </p:sp>
    </p:spTree>
    <p:extLst>
      <p:ext uri="{BB962C8B-B14F-4D97-AF65-F5344CB8AC3E}">
        <p14:creationId xmlns:p14="http://schemas.microsoft.com/office/powerpoint/2010/main" val="3985931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sWyVD6WPRxOnrrYbiNfKzQ"/>
</p:tagLst>
</file>

<file path=ppt/tags/tag100.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0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02.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03.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0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05.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06.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
</p:tagLst>
</file>

<file path=ppt/tags/tag107.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08.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109.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1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12.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1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14.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15.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16.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17.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18.xml><?xml version="1.0" encoding="utf-8"?>
<p:tagLst xmlns:a="http://schemas.openxmlformats.org/drawingml/2006/main" xmlns:r="http://schemas.openxmlformats.org/officeDocument/2006/relationships" xmlns:p="http://schemas.openxmlformats.org/presentationml/2006/main">
  <p:tag name="OFFICATWORKEXPRESSIONTAG" val="Click icon to add picture"/>
</p:tagLst>
</file>

<file path=ppt/tags/tag119.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Uf56LHrjRTOewyo4m2mjFg"/>
</p:tagLst>
</file>

<file path=ppt/tags/tag120.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2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
</p:tagLst>
</file>

<file path=ppt/tags/tag122.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2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24.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25.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Festo – ein unabhängiges Familienunternehmen"/>
</p:tagLst>
</file>

<file path=ppt/tags/tag126.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27.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2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29.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30.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1.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2.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3.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4.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Komponenten"/>
</p:tagLst>
</file>

<file path=ppt/tags/tag135.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Lösungen"/>
</p:tagLst>
</file>

<file path=ppt/tags/tag136.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Factory Automation"/>
</p:tagLst>
</file>

<file path=ppt/tags/tag137.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Process Automation"/>
</p:tagLst>
</file>

<file path=ppt/tags/tag13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39.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140.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gt; 30.000 Produkte"/>
</p:tagLst>
</file>

<file path=ppt/tags/tag141.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gt; 300.000 Kunden"/>
</p:tagLst>
</file>

<file path=ppt/tags/tag142.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 2,45 Mrd. Euro Umsatz in 2014 (Hochrechnung) plus Festool 485 Mio €"/>
</p:tagLst>
</file>

<file path=ppt/tags/tag143.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Pneumatic"/>
</p:tagLst>
</file>

<file path=ppt/tags/tag144.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Electric"/>
</p:tagLst>
</file>

<file path=ppt/tags/tag145.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46.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47.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gt; 17.000 Mitarbeiter"/>
</p:tagLst>
</file>

<file path=ppt/tags/tag14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49.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Pneumatic"/>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150.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1.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2.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3.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4.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5.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6.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7.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59.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Process Automation"/>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160.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Pneumatic"/>
</p:tagLst>
</file>

<file path=ppt/tags/tag161.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62.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Digitalisierungsstrategie – „Neues“ Produktportfolio"/>
</p:tagLst>
</file>

<file path=ppt/tags/tag163.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Bausteine zur Bereitstellung eines I4.0 Mehrwertdienstes"/>
</p:tagLst>
</file>

<file path=ppt/tags/tag164.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65.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66.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67.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Digitales Abbild"/>
</p:tagLst>
</file>

<file path=ppt/tags/tag16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69.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70.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1.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2.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3.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4.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5.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6.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7.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8.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79.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Scannen"/>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180.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81.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82.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Ziele"/>
</p:tagLst>
</file>

<file path=ppt/tags/tag183.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84.xml><?xml version="1.0" encoding="utf-8"?>
<p:tagLst xmlns:a="http://schemas.openxmlformats.org/drawingml/2006/main" xmlns:r="http://schemas.openxmlformats.org/officeDocument/2006/relationships" xmlns:p="http://schemas.openxmlformats.org/presentationml/2006/main">
  <p:tag name="OFFICEATWORKSHAPETHEMENAME" val="Festo 4x3.thmx"/>
</p:tagLst>
</file>

<file path=ppt/tags/tag185.xml><?xml version="1.0" encoding="utf-8"?>
<p:tagLst xmlns:a="http://schemas.openxmlformats.org/drawingml/2006/main" xmlns:r="http://schemas.openxmlformats.org/officeDocument/2006/relationships" xmlns:p="http://schemas.openxmlformats.org/presentationml/2006/main">
  <p:tag name="OFFICATWORKEXPRESSIONTAG" val="IoT-Gateway"/>
</p:tagLst>
</file>

<file path=ppt/tags/tag186.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
</p:tagLst>
</file>

<file path=ppt/tags/tag187.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Bewegen&#10;Linear und rotativ bewegen, drehen, &#10;wenden,  greifen, klemmen&#10;&#10;Steuern &amp; Regeln&#10;Position, Weg, Kraft, Druck&#10;&#10;Prozesse&#10;Mischen, dosieren, abfüllen, trennen&#10;&#10;Diagnose&#10;Messen, analysieren, visualisieren&#10;"/>
</p:tagLst>
</file>

<file path=ppt/tags/tag188.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Bewegen&#10;Linear und rotativ bewegen, drehen, &#10;wenden,  greifen, klemmen&#10;&#10;Steuern &amp; Regeln&#10;Position, Weg, Kraft, Druck&#10;&#10;Prozesse&#10;Mischen, dosieren, abfüllen, trennen&#10;&#10;Diagnose&#10;Messen, analysieren, visualisieren&#10;"/>
</p:tagLst>
</file>

<file path=ppt/tags/tag189.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Bewegen&#10;Linear und rotativ bewegen, drehen, &#10;wenden,  greifen, klemmen&#10;&#10;Steuern &amp; Regeln&#10;Position, Weg, Kraft, Druck&#10;&#10;Prozesse&#10;Mischen, dosieren, abfüllen, trennen&#10;&#10;Diagnose&#10;Messen, analysieren, visualisieren&#10;"/>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90.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
</p:tagLst>
</file>

<file path=ppt/tags/tag191.xml><?xml version="1.0" encoding="utf-8"?>
<p:tagLst xmlns:a="http://schemas.openxmlformats.org/drawingml/2006/main" xmlns:r="http://schemas.openxmlformats.org/officeDocument/2006/relationships" xmlns:p="http://schemas.openxmlformats.org/presentationml/2006/main">
  <p:tag name="OFFICEATWORKSHAPETHEMENAME" val="Festo 4x3.thmx"/>
  <p:tag name="OFFICATWORKEXPRESSIONTAG" val="Bewegen&#10;Linear und rotativ bewegen, drehen, &#10;wenden,  greifen, klemmen&#10;&#10;Steuern &amp; Regeln&#10;Position, Weg, Kraft, Druck&#10;&#10;Prozesse&#10;Mischen, dosieren, abfüllen, trennen&#10;&#10;Diagnose&#10;Messen, analysieren, visualisieren&#1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Y8Yg_QhMEQ_bbP5SdRolg"/>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LY0GGUhtTNKbwBPWZfuMGA"/>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TY8Yg_QhMEQ_bbP5SdRolg"/>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sWyVD6WPRxOnrrYbiNfKz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Uf56LHrjRTOewyo4m2mjFg"/>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LY0GGUhtTNKbwBPWZfuMG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56.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57.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58.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59.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60.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1.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62.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63.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6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5.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66.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67.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70.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71.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72.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73.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74.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75.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76.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77.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78.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79.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80.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81.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82.xml><?xml version="1.0" encoding="utf-8"?>
<p:tagLst xmlns:a="http://schemas.openxmlformats.org/drawingml/2006/main" xmlns:r="http://schemas.openxmlformats.org/officeDocument/2006/relationships" xmlns:p="http://schemas.openxmlformats.org/presentationml/2006/main">
  <p:tag name="OFFICATWORKEXPRESSIONTAG" val="‹#›"/>
</p:tagLst>
</file>

<file path=ppt/tags/tag83.xml><?xml version="1.0" encoding="utf-8"?>
<p:tagLst xmlns:a="http://schemas.openxmlformats.org/drawingml/2006/main" xmlns:r="http://schemas.openxmlformats.org/officeDocument/2006/relationships" xmlns:p="http://schemas.openxmlformats.org/presentationml/2006/main">
  <p:tag name="OFFICATWORKEXPRESSIONTAG" val="[[MasterProperty(&quot;Contactperson&quot;,&quot;Department&quot;) &amp; &quot;\&quot; &amp; MasterProperty(&quot;Contactperson&quot;,&quot;Displayname&quot;)]]"/>
</p:tagLst>
</file>

<file path=ppt/tags/tag84.xml><?xml version="1.0" encoding="utf-8"?>
<p:tagLst xmlns:a="http://schemas.openxmlformats.org/drawingml/2006/main" xmlns:r="http://schemas.openxmlformats.org/officeDocument/2006/relationships" xmlns:p="http://schemas.openxmlformats.org/presentationml/2006/main">
  <p:tag name="OFFICATWORKEXPRESSIONTAG" val="[[MasterProperty(&quot;CustomField&quot;,&quot;PresentationTitle&quot;)]]&#10;"/>
</p:tagLst>
</file>

<file path=ppt/tags/tag85.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CreatedDate&quot;)=&quot;&quot;,&quot;&quot;,Translate(&quot;Doc.PPT.Created&quot;) &amp; &quot; &quot; &amp; MasterProperty(&quot;CustomField&quot;, &quot;DocumentCreatedDate&quot;))]]"/>
</p:tagLst>
</file>

<file path=ppt/tags/tag86.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DocumentModifiedDate&quot;)=&quot;&quot;,&quot;&quot;,Translate(&quot;Doc.PPT.Modified&quot;) &amp; &quot; &quot; &amp; MasterProperty(&quot;CustomField&quot;, &quot;DocumentModifiedDate&quot;))]]"/>
</p:tagLst>
</file>

<file path=ppt/tags/tag87.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Status&quot;)=&quot;&quot;,&quot;&quot;,Translate(&quot;Doc.PPT.Status&quot;) &amp; &quot; &quot; &amp; MasterProperty(&quot;CustomField&quot;, &quot;Status&quot;))]]"/>
</p:tagLst>
</file>

<file path=ppt/tags/tag88.xml><?xml version="1.0" encoding="utf-8"?>
<p:tagLst xmlns:a="http://schemas.openxmlformats.org/drawingml/2006/main" xmlns:r="http://schemas.openxmlformats.org/officeDocument/2006/relationships" xmlns:p="http://schemas.openxmlformats.org/presentationml/2006/main">
  <p:tag name="OFFICATWORKEXPRESSIONTAG" val="[[IF(MasterProperty(&quot;CustomField&quot;, &quot;Classification&quot;)=&quot;&quot;,&quot;&quot;,Translate(&quot;Doc.PPT.Classification&quot;) &amp; &quot; &quot; &amp; MasterProperty(&quot;CustomField&quot;, &quot;Classification&quot;))]]"/>
</p:tagLst>
</file>

<file path=ppt/tags/tag89.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91.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92.xml><?xml version="1.0" encoding="utf-8"?>
<p:tagLst xmlns:a="http://schemas.openxmlformats.org/drawingml/2006/main" xmlns:r="http://schemas.openxmlformats.org/officeDocument/2006/relationships" xmlns:p="http://schemas.openxmlformats.org/presentationml/2006/main">
  <p:tag name="OFFICATWORKEXPRESSIONTAG" val="Untertitel"/>
</p:tagLst>
</file>

<file path=ppt/tags/tag9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94.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95.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96.xml><?xml version="1.0" encoding="utf-8"?>
<p:tagLst xmlns:a="http://schemas.openxmlformats.org/drawingml/2006/main" xmlns:r="http://schemas.openxmlformats.org/officeDocument/2006/relationships" xmlns:p="http://schemas.openxmlformats.org/presentationml/2006/main">
  <p:tag name="OFFICATWORKEXPRESSIONTAG" val="Click to edit Master text styles&#10;Second level&#10;Third level&#10;Fourth level&#10;Fifth level"/>
</p:tagLst>
</file>

<file path=ppt/tags/tag97.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98.xml><?xml version="1.0" encoding="utf-8"?>
<p:tagLst xmlns:a="http://schemas.openxmlformats.org/drawingml/2006/main" xmlns:r="http://schemas.openxmlformats.org/officeDocument/2006/relationships" xmlns:p="http://schemas.openxmlformats.org/presentationml/2006/main">
  <p:tag name="OFFICATWORKEXPRESSIONTAG" val="Click to edit Master title style"/>
</p:tagLst>
</file>

<file path=ppt/tags/tag99.xml><?xml version="1.0" encoding="utf-8"?>
<p:tagLst xmlns:a="http://schemas.openxmlformats.org/drawingml/2006/main" xmlns:r="http://schemas.openxmlformats.org/officeDocument/2006/relationships" xmlns:p="http://schemas.openxmlformats.org/presentationml/2006/main">
  <p:tag name="OFFICATWORKEXPRESSIONTAG" val="‹Nr.›"/>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Theme">
  <a:themeElements>
    <a:clrScheme name="Festo Colors CC-D">
      <a:dk1>
        <a:srgbClr val="000000"/>
      </a:dk1>
      <a:lt1>
        <a:srgbClr val="FFFFFF"/>
      </a:lt1>
      <a:dk2>
        <a:srgbClr val="000000"/>
      </a:dk2>
      <a:lt2>
        <a:srgbClr val="FFFFFF"/>
      </a:lt2>
      <a:accent1>
        <a:srgbClr val="717E86"/>
      </a:accent1>
      <a:accent2>
        <a:srgbClr val="B6C0C6"/>
      </a:accent2>
      <a:accent3>
        <a:srgbClr val="D9DEE1"/>
      </a:accent3>
      <a:accent4>
        <a:srgbClr val="0091DC"/>
      </a:accent4>
      <a:accent5>
        <a:srgbClr val="73C4EF"/>
      </a:accent5>
      <a:accent6>
        <a:srgbClr val="C9E6FA"/>
      </a:accent6>
      <a:hlink>
        <a:srgbClr val="000000"/>
      </a:hlink>
      <a:folHlink>
        <a:srgbClr val="717E86"/>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Default Theme" id="{4B4D36AF-DF73-4E5B-9C2F-C91648CC5471}" vid="{FD7D1973-E989-412E-99A2-2828B90FBEDC}"/>
    </a:ext>
  </a:extLst>
</a:theme>
</file>

<file path=ppt/theme/theme3.xml><?xml version="1.0" encoding="utf-8"?>
<a:theme xmlns:a="http://schemas.openxmlformats.org/drawingml/2006/main" name="3_Default Theme">
  <a:themeElements>
    <a:clrScheme name="Festo Colors CC-D">
      <a:dk1>
        <a:srgbClr val="000000"/>
      </a:dk1>
      <a:lt1>
        <a:srgbClr val="FFFFFF"/>
      </a:lt1>
      <a:dk2>
        <a:srgbClr val="000000"/>
      </a:dk2>
      <a:lt2>
        <a:srgbClr val="FFFFFF"/>
      </a:lt2>
      <a:accent1>
        <a:srgbClr val="717E86"/>
      </a:accent1>
      <a:accent2>
        <a:srgbClr val="B6C0C6"/>
      </a:accent2>
      <a:accent3>
        <a:srgbClr val="D9DEE1"/>
      </a:accent3>
      <a:accent4>
        <a:srgbClr val="0091DC"/>
      </a:accent4>
      <a:accent5>
        <a:srgbClr val="73C4EF"/>
      </a:accent5>
      <a:accent6>
        <a:srgbClr val="C9E6FA"/>
      </a:accent6>
      <a:hlink>
        <a:srgbClr val="000000"/>
      </a:hlink>
      <a:folHlink>
        <a:srgbClr val="717E86"/>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Default Theme" id="{4B4D36AF-DF73-4E5B-9C2F-C91648CC5471}" vid="{FD7D1973-E989-412E-99A2-2828B90FBEDC}"/>
    </a:ext>
  </a:extLst>
</a:theme>
</file>

<file path=ppt/theme/theme4.xml><?xml version="1.0" encoding="utf-8"?>
<a:theme xmlns:a="http://schemas.openxmlformats.org/drawingml/2006/main" name="Festo 4x3">
  <a:themeElements>
    <a:clrScheme name="Festo Colors">
      <a:dk1>
        <a:srgbClr val="000000"/>
      </a:dk1>
      <a:lt1>
        <a:srgbClr val="FFFFFF"/>
      </a:lt1>
      <a:dk2>
        <a:srgbClr val="000000"/>
      </a:dk2>
      <a:lt2>
        <a:srgbClr val="FFFFFF"/>
      </a:lt2>
      <a:accent1>
        <a:srgbClr val="DCEBF6"/>
      </a:accent1>
      <a:accent2>
        <a:srgbClr val="CACCCC"/>
      </a:accent2>
      <a:accent3>
        <a:srgbClr val="969A9A"/>
      </a:accent3>
      <a:accent4>
        <a:srgbClr val="626666"/>
      </a:accent4>
      <a:accent5>
        <a:srgbClr val="000000"/>
      </a:accent5>
      <a:accent6>
        <a:srgbClr val="0091DC"/>
      </a:accent6>
      <a:hlink>
        <a:srgbClr val="000000"/>
      </a:hlink>
      <a:folHlink>
        <a:srgbClr val="969A9A"/>
      </a:folHlink>
    </a:clrScheme>
    <a:fontScheme name="MetaPlusLF">
      <a:majorFont>
        <a:latin typeface="MetaPlusLF"/>
        <a:ea typeface=""/>
        <a:cs typeface=""/>
      </a:majorFont>
      <a:minorFont>
        <a:latin typeface="MetaPlusL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3175">
          <a:noFill/>
        </a:ln>
      </a:spPr>
      <a:bodyPr rtlCol="0" anchor="ctr"/>
      <a:lstStyle>
        <a:defPPr algn="ctr">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smtClean="0">
            <a:latin typeface="+mn-lt"/>
          </a:defRPr>
        </a:defPPr>
      </a:lstStyle>
    </a:txDef>
  </a:objectDefaults>
  <a:extraClrSchemeLst/>
  <a:extLst>
    <a:ext uri="{05A4C25C-085E-4340-85A3-A5531E510DB2}">
      <thm15:themeFamily xmlns:thm15="http://schemas.microsoft.com/office/thememl/2012/main" name="Festo 4x3" id="{FFBD2D96-6D85-41EB-9ACB-B9BDC764D401}" vid="{2952D129-EFB6-4F0E-9A79-3C4F9108B064}"/>
    </a:ext>
  </a:extLst>
</a:theme>
</file>

<file path=ppt/theme/theme5.xml><?xml version="1.0" encoding="utf-8"?>
<a:theme xmlns:a="http://schemas.openxmlformats.org/drawingml/2006/main" name="Default Theme">
  <a:themeElements>
    <a:clrScheme name="Festo Colors CC-D">
      <a:dk1>
        <a:srgbClr val="000000"/>
      </a:dk1>
      <a:lt1>
        <a:srgbClr val="FFFFFF"/>
      </a:lt1>
      <a:dk2>
        <a:srgbClr val="000000"/>
      </a:dk2>
      <a:lt2>
        <a:srgbClr val="FFFFFF"/>
      </a:lt2>
      <a:accent1>
        <a:srgbClr val="717E86"/>
      </a:accent1>
      <a:accent2>
        <a:srgbClr val="B6C0C6"/>
      </a:accent2>
      <a:accent3>
        <a:srgbClr val="D9DEE1"/>
      </a:accent3>
      <a:accent4>
        <a:srgbClr val="0091DC"/>
      </a:accent4>
      <a:accent5>
        <a:srgbClr val="73C4EF"/>
      </a:accent5>
      <a:accent6>
        <a:srgbClr val="C9E6FA"/>
      </a:accent6>
      <a:hlink>
        <a:srgbClr val="000000"/>
      </a:hlink>
      <a:folHlink>
        <a:srgbClr val="717E86"/>
      </a:folHlink>
    </a:clrScheme>
    <a:fontScheme name="MetaPlusLF">
      <a:majorFont>
        <a:latin typeface="MetaPlusLF"/>
        <a:ea typeface=""/>
        <a:cs typeface=""/>
      </a:majorFont>
      <a:minorFont>
        <a:latin typeface="MetaPlusLF"/>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Default Theme" id="{B290DBC4-AE62-4185-8A84-4CC0AF2593A2}" vid="{676250D9-2BAB-4403-946C-C7973A2617B7}"/>
    </a:ext>
  </a:extLst>
</a:theme>
</file>

<file path=ppt/theme/theme6.xml><?xml version="1.0" encoding="utf-8"?>
<a:theme xmlns:a="http://schemas.openxmlformats.org/drawingml/2006/main" name="1_Festo 16x9">
  <a:themeElements>
    <a:clrScheme name="Festo Colors">
      <a:dk1>
        <a:srgbClr val="000000"/>
      </a:dk1>
      <a:lt1>
        <a:srgbClr val="FFFFFF"/>
      </a:lt1>
      <a:dk2>
        <a:srgbClr val="000000"/>
      </a:dk2>
      <a:lt2>
        <a:srgbClr val="FFFFFF"/>
      </a:lt2>
      <a:accent1>
        <a:srgbClr val="DCEBF6"/>
      </a:accent1>
      <a:accent2>
        <a:srgbClr val="CACCCC"/>
      </a:accent2>
      <a:accent3>
        <a:srgbClr val="969A9A"/>
      </a:accent3>
      <a:accent4>
        <a:srgbClr val="626666"/>
      </a:accent4>
      <a:accent5>
        <a:srgbClr val="000000"/>
      </a:accent5>
      <a:accent6>
        <a:srgbClr val="0091DC"/>
      </a:accent6>
      <a:hlink>
        <a:srgbClr val="000000"/>
      </a:hlink>
      <a:folHlink>
        <a:srgbClr val="969A9A"/>
      </a:folHlink>
    </a:clrScheme>
    <a:fontScheme name="MetaPlusLF">
      <a:majorFont>
        <a:latin typeface="MetaPlusLF"/>
        <a:ea typeface=""/>
        <a:cs typeface=""/>
      </a:majorFont>
      <a:minorFont>
        <a:latin typeface="MetaPlusL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a:latin typeface="+mn-lt"/>
          </a:defRPr>
        </a:defPPr>
      </a:lstStyle>
    </a:txDef>
  </a:objectDefaults>
  <a:extraClrSchemeLst/>
  <a:extLst>
    <a:ext uri="{05A4C25C-085E-4340-85A3-A5531E510DB2}">
      <thm15:themeFamily xmlns:thm15="http://schemas.microsoft.com/office/thememl/2012/main" name="Festo 16x9" id="{99FBE22C-6BAF-446E-83E1-1FB65E2FFF10}" vid="{39D03274-0972-4D71-9A68-D57144C0F933}"/>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DesignTheme>Festo 4x3.thmx</DesignThem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6EB8B56BAEB9048918BD6B15CD31B33" ma:contentTypeVersion="13" ma:contentTypeDescription="Create a new document." ma:contentTypeScope="" ma:versionID="a5d3b49bb9815181fca8b1160461a513">
  <xsd:schema xmlns:xsd="http://www.w3.org/2001/XMLSchema" xmlns:xs="http://www.w3.org/2001/XMLSchema" xmlns:p="http://schemas.microsoft.com/office/2006/metadata/properties" xmlns:ns2="dd9cba9c-d9f4-4310-b4a1-fac0a9234e4e" xmlns:ns3="0d516041-b936-4f73-9428-4235eba1d374" targetNamespace="http://schemas.microsoft.com/office/2006/metadata/properties" ma:root="true" ma:fieldsID="10f08ec9910d0b2e346ac6fd729e800a" ns2:_="" ns3:_="">
    <xsd:import namespace="dd9cba9c-d9f4-4310-b4a1-fac0a9234e4e"/>
    <xsd:import namespace="0d516041-b936-4f73-9428-4235eba1d37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cba9c-d9f4-4310-b4a1-fac0a9234e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516041-b936-4f73-9428-4235eba1d37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DesignTheme>Festo 4x3.thmx</DesignTheme>
</file>

<file path=customXml/itemProps1.xml><?xml version="1.0" encoding="utf-8"?>
<ds:datastoreItem xmlns:ds="http://schemas.openxmlformats.org/officeDocument/2006/customXml" ds:itemID="{0248BFAA-FE4D-4DE9-A994-5A49AE6A7A05}">
  <ds:schemaRefs/>
</ds:datastoreItem>
</file>

<file path=customXml/itemProps2.xml><?xml version="1.0" encoding="utf-8"?>
<ds:datastoreItem xmlns:ds="http://schemas.openxmlformats.org/officeDocument/2006/customXml" ds:itemID="{AD26477F-85DE-4C33-BD7D-E9EAFF0621EA}">
  <ds:schemaRefs>
    <ds:schemaRef ds:uri="dd9cba9c-d9f4-4310-b4a1-fac0a9234e4e"/>
    <ds:schemaRef ds:uri="0d516041-b936-4f73-9428-4235eba1d37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AF0EBCD-BFBF-457F-9773-C2456011E347}">
  <ds:schemaRefs>
    <ds:schemaRef ds:uri="http://schemas.microsoft.com/sharepoint/v3/contenttype/forms"/>
  </ds:schemaRefs>
</ds:datastoreItem>
</file>

<file path=customXml/itemProps4.xml><?xml version="1.0" encoding="utf-8"?>
<ds:datastoreItem xmlns:ds="http://schemas.openxmlformats.org/officeDocument/2006/customXml" ds:itemID="{08070E95-B08E-41F1-A379-F496EF5254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cba9c-d9f4-4310-b4a1-fac0a9234e4e"/>
    <ds:schemaRef ds:uri="0d516041-b936-4f73-9428-4235eba1d3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15E6C50-51AF-4761-B127-29BD68845C1A}">
  <ds:schemaRefs/>
</ds:datastoreItem>
</file>

<file path=docProps/app.xml><?xml version="1.0" encoding="utf-8"?>
<Properties xmlns="http://schemas.openxmlformats.org/officeDocument/2006/extended-properties" xmlns:vt="http://schemas.openxmlformats.org/officeDocument/2006/docPropsVTypes">
  <TotalTime>0</TotalTime>
  <Words>3683</Words>
  <Application>Microsoft Office PowerPoint</Application>
  <PresentationFormat>Breitbild</PresentationFormat>
  <Paragraphs>576</Paragraphs>
  <Slides>30</Slides>
  <Notes>15</Notes>
  <HiddenSlides>3</HiddenSlides>
  <MMClips>0</MMClips>
  <ScaleCrop>false</ScaleCrop>
  <HeadingPairs>
    <vt:vector size="8" baseType="variant">
      <vt:variant>
        <vt:lpstr>Verwendete Schriftarten</vt:lpstr>
      </vt:variant>
      <vt:variant>
        <vt:i4>6</vt:i4>
      </vt:variant>
      <vt:variant>
        <vt:lpstr>Design</vt:lpstr>
      </vt:variant>
      <vt:variant>
        <vt:i4>6</vt:i4>
      </vt:variant>
      <vt:variant>
        <vt:lpstr>Eingebettete OLE-Server</vt:lpstr>
      </vt:variant>
      <vt:variant>
        <vt:i4>1</vt:i4>
      </vt:variant>
      <vt:variant>
        <vt:lpstr>Folientitel</vt:lpstr>
      </vt:variant>
      <vt:variant>
        <vt:i4>30</vt:i4>
      </vt:variant>
    </vt:vector>
  </HeadingPairs>
  <TitlesOfParts>
    <vt:vector size="43" baseType="lpstr">
      <vt:lpstr>Arial</vt:lpstr>
      <vt:lpstr>Calibri</vt:lpstr>
      <vt:lpstr>MetaPlusLF</vt:lpstr>
      <vt:lpstr>Linux Libertine</vt:lpstr>
      <vt:lpstr>Wingdings</vt:lpstr>
      <vt:lpstr>Calibri Light</vt:lpstr>
      <vt:lpstr>Office</vt:lpstr>
      <vt:lpstr>2_Default Theme</vt:lpstr>
      <vt:lpstr>3_Default Theme</vt:lpstr>
      <vt:lpstr>Festo 4x3</vt:lpstr>
      <vt:lpstr>Default Theme</vt:lpstr>
      <vt:lpstr>1_Festo 16x9</vt:lpstr>
      <vt:lpstr>think-cell Folie</vt:lpstr>
      <vt:lpstr>PowerPoint-Präsentation</vt:lpstr>
      <vt:lpstr>Festo – an independent family business</vt:lpstr>
      <vt:lpstr>Festo AX – The automation industry needs AI </vt:lpstr>
      <vt:lpstr>Festo AX – The automation industry needs AI </vt:lpstr>
      <vt:lpstr>Seamless Connectivity from the workpiece to the cloud as a basic ingredient for success </vt:lpstr>
      <vt:lpstr>Seamless Connectivity - from measured value to added value: Domain know-how needed </vt:lpstr>
      <vt:lpstr>PowerPoint-Präsentation</vt:lpstr>
      <vt:lpstr>PowerPoint-Präsentation</vt:lpstr>
      <vt:lpstr>How is an Machine Learning AI developed?</vt:lpstr>
      <vt:lpstr>PowerPoint-Präsentation</vt:lpstr>
      <vt:lpstr>Highlights of any Festo Data/AI Solution – incl. OEE and Cost Optimisation</vt:lpstr>
      <vt:lpstr>Industry 4.0, Digitalisation and AI-driven Customer Projects</vt:lpstr>
      <vt:lpstr>Industry 4.0, Digitalisation and AI-driven Customer Projects</vt:lpstr>
      <vt:lpstr>Details: AI Analytics and Optimisation on PID-controllers (PIMS = PI system of OSIsoft, “data lake”) </vt:lpstr>
      <vt:lpstr>Project Start and Scope</vt:lpstr>
      <vt:lpstr>First Results / Overview</vt:lpstr>
      <vt:lpstr>Secific Findings: Behaviour of PIDs that did not change set-pints at all</vt:lpstr>
      <vt:lpstr>Secific Findings: Behaviour of PIDs that have changes in set-pints</vt:lpstr>
      <vt:lpstr>Discussion Points: Which settings are „good“ and „bad“ in your specific installation?</vt:lpstr>
      <vt:lpstr>Discussion Points: Which Feedback and Details are needed by customers‘ experts?</vt:lpstr>
      <vt:lpstr>Summary - Customer Feedback so far:</vt:lpstr>
      <vt:lpstr>Thank you for your attention</vt:lpstr>
      <vt:lpstr>PowerPoint-Präsentation</vt:lpstr>
      <vt:lpstr>Technical Appendix on Algorithms</vt:lpstr>
      <vt:lpstr>Overview - Festo AX Architecture</vt:lpstr>
      <vt:lpstr>Details - Festo AX Architecture</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lbayer</dc:creator>
  <cp:lastModifiedBy>Klotz, Eberhard</cp:lastModifiedBy>
  <cp:revision>58</cp:revision>
  <dcterms:created xsi:type="dcterms:W3CDTF">2021-08-11T12:15:27Z</dcterms:created>
  <dcterms:modified xsi:type="dcterms:W3CDTF">2022-05-17T06:44:08Z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c86c25f-31f1-46f7-b4f9-3c53b1ed0b07_Enabled">
    <vt:lpwstr>true</vt:lpwstr>
  </property>
  <property fmtid="{D5CDD505-2E9C-101B-9397-08002B2CF9AE}" pid="3" name="MSIP_Label_9c86c25f-31f1-46f7-b4f9-3c53b1ed0b07_SetDate">
    <vt:lpwstr>2021-12-01T08:40:48Z</vt:lpwstr>
  </property>
  <property fmtid="{D5CDD505-2E9C-101B-9397-08002B2CF9AE}" pid="4" name="MSIP_Label_9c86c25f-31f1-46f7-b4f9-3c53b1ed0b07_Method">
    <vt:lpwstr>Standard</vt:lpwstr>
  </property>
  <property fmtid="{D5CDD505-2E9C-101B-9397-08002B2CF9AE}" pid="5" name="MSIP_Label_9c86c25f-31f1-46f7-b4f9-3c53b1ed0b07_Name">
    <vt:lpwstr>Internal</vt:lpwstr>
  </property>
  <property fmtid="{D5CDD505-2E9C-101B-9397-08002B2CF9AE}" pid="6" name="MSIP_Label_9c86c25f-31f1-46f7-b4f9-3c53b1ed0b07_SiteId">
    <vt:lpwstr>a1ae89fb-21b9-40bf-9d82-a10ae85a2407</vt:lpwstr>
  </property>
  <property fmtid="{D5CDD505-2E9C-101B-9397-08002B2CF9AE}" pid="7" name="MSIP_Label_9c86c25f-31f1-46f7-b4f9-3c53b1ed0b07_ActionId">
    <vt:lpwstr>6b37fc1d-3f75-4a3f-af36-4bcb5c2f23cd</vt:lpwstr>
  </property>
  <property fmtid="{D5CDD505-2E9C-101B-9397-08002B2CF9AE}" pid="8" name="MSIP_Label_9c86c25f-31f1-46f7-b4f9-3c53b1ed0b07_ContentBits">
    <vt:lpwstr>0</vt:lpwstr>
  </property>
  <property fmtid="{D5CDD505-2E9C-101B-9397-08002B2CF9AE}" pid="9" name="ContentTypeId">
    <vt:lpwstr>0x010100D6EB8B56BAEB9048918BD6B15CD31B33</vt:lpwstr>
  </property>
</Properties>
</file>