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
  </p:notesMasterIdLst>
  <p:sldIdLst>
    <p:sldId id="256" r:id="rId2"/>
    <p:sldId id="257" r:id="rId3"/>
    <p:sldId id="260" r:id="rId4"/>
    <p:sldId id="259" r:id="rId5"/>
    <p:sldId id="258" r:id="rId6"/>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7" autoAdjust="0"/>
    <p:restoredTop sz="55489" autoAdjust="0"/>
  </p:normalViewPr>
  <p:slideViewPr>
    <p:cSldViewPr snapToGrid="0" snapToObjects="1">
      <p:cViewPr varScale="1">
        <p:scale>
          <a:sx n="30" d="100"/>
          <a:sy n="30" d="100"/>
        </p:scale>
        <p:origin x="1666" y="14"/>
      </p:cViewPr>
      <p:guideLst>
        <p:guide orient="horz" pos="2160"/>
        <p:guide pos="3840"/>
      </p:guideLst>
    </p:cSldViewPr>
  </p:slideViewPr>
  <p:outlineViewPr>
    <p:cViewPr>
      <p:scale>
        <a:sx n="33" d="100"/>
        <a:sy n="33" d="100"/>
      </p:scale>
      <p:origin x="0" y="0"/>
    </p:cViewPr>
  </p:outlin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DC8B20-1786-478F-9DE3-78D7F33941A1}" type="datetimeFigureOut">
              <a:rPr lang="tr-TR" smtClean="0"/>
              <a:t>18.05.2022</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341CAA-5309-4A26-90DB-45ED56B57A55}" type="slidenum">
              <a:rPr lang="tr-TR" smtClean="0"/>
              <a:t>‹#›</a:t>
            </a:fld>
            <a:endParaRPr lang="tr-TR"/>
          </a:p>
        </p:txBody>
      </p:sp>
    </p:spTree>
    <p:extLst>
      <p:ext uri="{BB962C8B-B14F-4D97-AF65-F5344CB8AC3E}">
        <p14:creationId xmlns:p14="http://schemas.microsoft.com/office/powerpoint/2010/main" val="6486408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b="1" i="0" kern="1200" dirty="0">
                <a:solidFill>
                  <a:schemeClr val="tx1"/>
                </a:solidFill>
                <a:effectLst/>
                <a:latin typeface="+mn-lt"/>
                <a:ea typeface="+mn-ea"/>
                <a:cs typeface="+mn-cs"/>
              </a:rPr>
              <a:t>Proses Güvenliği</a:t>
            </a:r>
            <a:r>
              <a:rPr lang="tr-TR" sz="1200" b="0" i="0" kern="1200" dirty="0">
                <a:solidFill>
                  <a:schemeClr val="tx1"/>
                </a:solidFill>
                <a:effectLst/>
                <a:latin typeface="+mn-lt"/>
                <a:ea typeface="+mn-ea"/>
                <a:cs typeface="+mn-cs"/>
              </a:rPr>
              <a:t>, kazaların önlenmesi ve kaza sonuçlarında kişilerin, işletmelerin, ekonominin ve çevrenin minimum düzeyde etkilenmesi için alınacak önlem ve çalışmaları göz önünde tutmaktadır.</a:t>
            </a:r>
          </a:p>
          <a:p>
            <a:r>
              <a:rPr lang="tr-TR" sz="1200" b="1" i="0" kern="1200" dirty="0">
                <a:solidFill>
                  <a:schemeClr val="tx1"/>
                </a:solidFill>
                <a:effectLst/>
                <a:latin typeface="+mn-lt"/>
                <a:ea typeface="+mn-ea"/>
                <a:cs typeface="+mn-cs"/>
              </a:rPr>
              <a:t>Proses güvenliği</a:t>
            </a:r>
            <a:r>
              <a:rPr lang="tr-TR" sz="1200" b="0" i="0" kern="1200" dirty="0">
                <a:solidFill>
                  <a:schemeClr val="tx1"/>
                </a:solidFill>
                <a:effectLst/>
                <a:latin typeface="+mn-lt"/>
                <a:ea typeface="+mn-ea"/>
                <a:cs typeface="+mn-cs"/>
              </a:rPr>
              <a:t>nde kazanın yaşanma olasılığı alınan önlemlerle daha düşük olsa da, beklenen etki felaket boyutuna çıkmaktadır.</a:t>
            </a:r>
          </a:p>
          <a:p>
            <a:endParaRPr lang="tr-TR" sz="1200" b="0" i="0" kern="1200" dirty="0">
              <a:solidFill>
                <a:schemeClr val="tx1"/>
              </a:solidFill>
              <a:effectLst/>
              <a:latin typeface="+mn-lt"/>
              <a:ea typeface="+mn-ea"/>
              <a:cs typeface="+mn-cs"/>
            </a:endParaRPr>
          </a:p>
          <a:p>
            <a:r>
              <a:rPr lang="tr-TR" sz="1200" b="1" i="0" kern="1200" dirty="0">
                <a:solidFill>
                  <a:schemeClr val="tx1"/>
                </a:solidFill>
                <a:effectLst/>
                <a:latin typeface="+mn-lt"/>
                <a:ea typeface="+mn-ea"/>
                <a:cs typeface="+mn-cs"/>
              </a:rPr>
              <a:t>İş güvenliği</a:t>
            </a:r>
            <a:r>
              <a:rPr lang="tr-TR" sz="1200" b="0" i="0" kern="1200" dirty="0">
                <a:solidFill>
                  <a:schemeClr val="tx1"/>
                </a:solidFill>
                <a:effectLst/>
                <a:latin typeface="+mn-lt"/>
                <a:ea typeface="+mn-ea"/>
                <a:cs typeface="+mn-cs"/>
              </a:rPr>
              <a:t>, daha çok kişi bazlı korumayı ön planda tutar ve sadece bireylerin korunmasına yönelik çalışmalar yapar.</a:t>
            </a:r>
          </a:p>
          <a:p>
            <a:endParaRPr lang="tr-TR" sz="1200" b="0" i="0" kern="1200" dirty="0">
              <a:solidFill>
                <a:schemeClr val="tx1"/>
              </a:solidFill>
              <a:effectLst/>
              <a:latin typeface="+mn-lt"/>
              <a:ea typeface="+mn-ea"/>
              <a:cs typeface="+mn-cs"/>
            </a:endParaRPr>
          </a:p>
          <a:p>
            <a:r>
              <a:rPr lang="tr-TR" sz="1200" b="0" i="0" kern="1200" dirty="0">
                <a:solidFill>
                  <a:schemeClr val="tx1"/>
                </a:solidFill>
                <a:effectLst/>
                <a:latin typeface="+mn-lt"/>
                <a:ea typeface="+mn-ea"/>
                <a:cs typeface="+mn-cs"/>
              </a:rPr>
              <a:t> </a:t>
            </a:r>
            <a:r>
              <a:rPr lang="tr-TR" sz="1200" b="1" i="0" kern="1200" dirty="0">
                <a:solidFill>
                  <a:schemeClr val="tx1"/>
                </a:solidFill>
                <a:effectLst/>
                <a:latin typeface="+mn-lt"/>
                <a:ea typeface="+mn-ea"/>
                <a:cs typeface="+mn-cs"/>
              </a:rPr>
              <a:t>İş güvenliği</a:t>
            </a:r>
            <a:r>
              <a:rPr lang="tr-TR" sz="1200" b="0" i="0" kern="1200" dirty="0">
                <a:solidFill>
                  <a:schemeClr val="tx1"/>
                </a:solidFill>
                <a:effectLst/>
                <a:latin typeface="+mn-lt"/>
                <a:ea typeface="+mn-ea"/>
                <a:cs typeface="+mn-cs"/>
              </a:rPr>
              <a:t>nde her </a:t>
            </a:r>
            <a:r>
              <a:rPr lang="tr-TR" sz="1200" b="0" i="0" kern="1200" dirty="0" err="1">
                <a:solidFill>
                  <a:schemeClr val="tx1"/>
                </a:solidFill>
                <a:effectLst/>
                <a:latin typeface="+mn-lt"/>
                <a:ea typeface="+mn-ea"/>
                <a:cs typeface="+mn-cs"/>
              </a:rPr>
              <a:t>nekadar</a:t>
            </a:r>
            <a:r>
              <a:rPr lang="tr-TR" sz="1200" b="0" i="0" kern="1200" dirty="0">
                <a:solidFill>
                  <a:schemeClr val="tx1"/>
                </a:solidFill>
                <a:effectLst/>
                <a:latin typeface="+mn-lt"/>
                <a:ea typeface="+mn-ea"/>
                <a:cs typeface="+mn-cs"/>
              </a:rPr>
              <a:t> kaza olma olasılığı insana bağlı bir faktör olduğundan yüksek olsa da beklenen sonuç </a:t>
            </a:r>
            <a:r>
              <a:rPr lang="tr-TR" sz="1200" b="1" i="0" kern="1200" dirty="0">
                <a:solidFill>
                  <a:schemeClr val="tx1"/>
                </a:solidFill>
                <a:effectLst/>
                <a:latin typeface="+mn-lt"/>
                <a:ea typeface="+mn-ea"/>
                <a:cs typeface="+mn-cs"/>
              </a:rPr>
              <a:t>proses güvenliği</a:t>
            </a:r>
            <a:r>
              <a:rPr lang="tr-TR" sz="1200" b="0" i="0" kern="1200" dirty="0">
                <a:solidFill>
                  <a:schemeClr val="tx1"/>
                </a:solidFill>
                <a:effectLst/>
                <a:latin typeface="+mn-lt"/>
                <a:ea typeface="+mn-ea"/>
                <a:cs typeface="+mn-cs"/>
              </a:rPr>
              <a:t> etkisine göre düşük kalır.</a:t>
            </a:r>
            <a:endParaRPr lang="tr-TR" dirty="0"/>
          </a:p>
        </p:txBody>
      </p:sp>
      <p:sp>
        <p:nvSpPr>
          <p:cNvPr id="4" name="Slayt Numarası Yer Tutucusu 3"/>
          <p:cNvSpPr>
            <a:spLocks noGrp="1"/>
          </p:cNvSpPr>
          <p:nvPr>
            <p:ph type="sldNum" sz="quarter" idx="5"/>
          </p:nvPr>
        </p:nvSpPr>
        <p:spPr/>
        <p:txBody>
          <a:bodyPr/>
          <a:lstStyle/>
          <a:p>
            <a:fld id="{E0341CAA-5309-4A26-90DB-45ED56B57A55}" type="slidenum">
              <a:rPr lang="tr-TR" smtClean="0"/>
              <a:t>2</a:t>
            </a:fld>
            <a:endParaRPr lang="tr-TR"/>
          </a:p>
        </p:txBody>
      </p:sp>
    </p:spTree>
    <p:extLst>
      <p:ext uri="{BB962C8B-B14F-4D97-AF65-F5344CB8AC3E}">
        <p14:creationId xmlns:p14="http://schemas.microsoft.com/office/powerpoint/2010/main" val="1595957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a:t>Olay: sıralı adımlardaki sapma. </a:t>
            </a:r>
            <a:r>
              <a:rPr lang="tr-TR" sz="1800"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Tasarlanan </a:t>
            </a:r>
            <a:r>
              <a:rPr lang="tr-TR" sz="1800" dirty="0" err="1">
                <a:solidFill>
                  <a:srgbClr val="FFFFFF"/>
                </a:solidFill>
                <a:effectLst/>
                <a:latin typeface="Arial" panose="020B0604020202020204" pitchFamily="34" charset="0"/>
                <a:ea typeface="Calibri" panose="020F0502020204030204" pitchFamily="34" charset="0"/>
                <a:cs typeface="Times New Roman" panose="02020603050405020304" pitchFamily="18" charset="0"/>
              </a:rPr>
              <a:t>Tasarlanan</a:t>
            </a:r>
            <a:r>
              <a:rPr lang="tr-TR" sz="1800"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 sıralı adımlarda meydana gelen bir sapma “olay” adını alırken, söz konusu sapma sonucunda ortaya çıkan zarar ve oluşan hasar “kaza” kavramını ortaya koymaktadır. </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tr-TR" sz="1800"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 “olay” adını alırken, söz konusu sapma sonucunda ortaya çıkan zarar ve oluşan hasar “kaza” kavramını ortaya koymaktadır. </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tr-TR" dirty="0"/>
          </a:p>
          <a:p>
            <a:endParaRPr lang="tr-TR" dirty="0"/>
          </a:p>
          <a:p>
            <a:pPr marL="0" marR="0" lvl="0" indent="0" algn="l" defTabSz="914400" rtl="0" eaLnBrk="1" fontAlgn="auto" latinLnBrk="0" hangingPunct="1">
              <a:lnSpc>
                <a:spcPct val="100000"/>
              </a:lnSpc>
              <a:spcBef>
                <a:spcPts val="0"/>
              </a:spcBef>
              <a:spcAft>
                <a:spcPts val="0"/>
              </a:spcAft>
              <a:buClrTx/>
              <a:buSzTx/>
              <a:buFontTx/>
              <a:buNone/>
              <a:tabLst/>
              <a:defRPr/>
            </a:pPr>
            <a:r>
              <a:rPr lang="tr-TR" dirty="0"/>
              <a:t>Kaza: Olay </a:t>
            </a:r>
            <a:r>
              <a:rPr lang="tr-TR" dirty="0" err="1"/>
              <a:t>sonmucunda</a:t>
            </a:r>
            <a:r>
              <a:rPr lang="tr-TR" dirty="0"/>
              <a:t> can ve mal kaybı oluşması. </a:t>
            </a:r>
            <a:r>
              <a:rPr lang="tr-TR" sz="1800"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Ünite bazında meydana gelen her beklenmedik olay acil durum değildir. Şayet ortaya çıkan beklenmedik olay, ünite imkan ve kaynakları ile önlenebiliyor veya kontrol altına alınabiliyorsa, oluşan bu durum kaza adını alır ve yerel imkan ve kabiliyetlerle çözümlenir.</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tr-TR" dirty="0"/>
          </a:p>
          <a:p>
            <a:endParaRPr lang="tr-TR" dirty="0"/>
          </a:p>
          <a:p>
            <a:pPr marL="0" marR="0" lvl="0" indent="0" algn="l" defTabSz="914400" rtl="0" eaLnBrk="1" fontAlgn="auto" latinLnBrk="0" hangingPunct="1">
              <a:lnSpc>
                <a:spcPct val="100000"/>
              </a:lnSpc>
              <a:spcBef>
                <a:spcPts val="0"/>
              </a:spcBef>
              <a:spcAft>
                <a:spcPts val="0"/>
              </a:spcAft>
              <a:buClrTx/>
              <a:buSzTx/>
              <a:buFontTx/>
              <a:buNone/>
              <a:tabLst/>
              <a:defRPr/>
            </a:pPr>
            <a:r>
              <a:rPr lang="tr-TR" dirty="0"/>
              <a:t>Acil durum: </a:t>
            </a:r>
            <a:r>
              <a:rPr lang="tr-TR" sz="1800"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İster doğal kaynaklı, isterse de insan kaynaklı olsun insan ve fiziksel kaynaklarının, işletme sahasında çalışan alt-işveren personellerinin, ziyaretçilerin ve lojman gibi </a:t>
            </a:r>
            <a:r>
              <a:rPr lang="tr-TR" sz="1800" dirty="0" err="1">
                <a:solidFill>
                  <a:srgbClr val="FFFFFF"/>
                </a:solidFill>
                <a:effectLst/>
                <a:latin typeface="Arial" panose="020B0604020202020204" pitchFamily="34" charset="0"/>
                <a:ea typeface="Calibri" panose="020F0502020204030204" pitchFamily="34" charset="0"/>
                <a:cs typeface="Times New Roman" panose="02020603050405020304" pitchFamily="18" charset="0"/>
              </a:rPr>
              <a:t>yerlerşim</a:t>
            </a:r>
            <a:r>
              <a:rPr lang="tr-TR" sz="1800"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 merkezinde bulunan bireylerin zarar görmesine, yaralanmasına veya can kaybına neden olabilecek, çevreye, müşterilerine ve topluma olan sorumluluklarını yerine getirmesine engel olabilecek, proses akışını aksatacak veya kesintiye uğratacak, finansman yapısını, toplum ve kamu nezdindeki imajını; tehdit edebilecek beklenmedik olaylar acil durum adını alır.</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tr-TR" dirty="0"/>
          </a:p>
          <a:p>
            <a:endParaRPr lang="tr-TR" dirty="0"/>
          </a:p>
          <a:p>
            <a:r>
              <a:rPr lang="tr-TR" dirty="0"/>
              <a:t>KRİZ: </a:t>
            </a:r>
          </a:p>
        </p:txBody>
      </p:sp>
      <p:sp>
        <p:nvSpPr>
          <p:cNvPr id="4" name="Slayt Numarası Yer Tutucusu 3"/>
          <p:cNvSpPr>
            <a:spLocks noGrp="1"/>
          </p:cNvSpPr>
          <p:nvPr>
            <p:ph type="sldNum" sz="quarter" idx="5"/>
          </p:nvPr>
        </p:nvSpPr>
        <p:spPr/>
        <p:txBody>
          <a:bodyPr/>
          <a:lstStyle/>
          <a:p>
            <a:fld id="{E0341CAA-5309-4A26-90DB-45ED56B57A55}" type="slidenum">
              <a:rPr lang="tr-TR" smtClean="0"/>
              <a:t>3</a:t>
            </a:fld>
            <a:endParaRPr lang="tr-TR"/>
          </a:p>
        </p:txBody>
      </p:sp>
    </p:spTree>
    <p:extLst>
      <p:ext uri="{BB962C8B-B14F-4D97-AF65-F5344CB8AC3E}">
        <p14:creationId xmlns:p14="http://schemas.microsoft.com/office/powerpoint/2010/main" val="28253658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a:p>
            <a:endParaRPr lang="tr-TR" dirty="0"/>
          </a:p>
        </p:txBody>
      </p:sp>
      <p:sp>
        <p:nvSpPr>
          <p:cNvPr id="4" name="Slayt Numarası Yer Tutucusu 3"/>
          <p:cNvSpPr>
            <a:spLocks noGrp="1"/>
          </p:cNvSpPr>
          <p:nvPr>
            <p:ph type="sldNum" sz="quarter" idx="5"/>
          </p:nvPr>
        </p:nvSpPr>
        <p:spPr/>
        <p:txBody>
          <a:bodyPr/>
          <a:lstStyle/>
          <a:p>
            <a:fld id="{E0341CAA-5309-4A26-90DB-45ED56B57A55}" type="slidenum">
              <a:rPr lang="tr-TR" smtClean="0"/>
              <a:t>4</a:t>
            </a:fld>
            <a:endParaRPr lang="tr-TR"/>
          </a:p>
        </p:txBody>
      </p:sp>
    </p:spTree>
    <p:extLst>
      <p:ext uri="{BB962C8B-B14F-4D97-AF65-F5344CB8AC3E}">
        <p14:creationId xmlns:p14="http://schemas.microsoft.com/office/powerpoint/2010/main" val="36717913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F5638299-C102-0440-9DB4-679900BD6B3F}"/>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4C383FA3-FF28-9246-AD21-CC4EFCD5387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D343FCD8-5E78-0F45-952B-ADF8F9D50230}"/>
              </a:ext>
            </a:extLst>
          </p:cNvPr>
          <p:cNvSpPr>
            <a:spLocks noGrp="1"/>
          </p:cNvSpPr>
          <p:nvPr>
            <p:ph type="dt" sz="half" idx="10"/>
          </p:nvPr>
        </p:nvSpPr>
        <p:spPr/>
        <p:txBody>
          <a:bodyPr/>
          <a:lstStyle/>
          <a:p>
            <a:fld id="{E8DF0060-7939-9542-9CA4-2D12A00068A3}" type="datetimeFigureOut">
              <a:rPr lang="tr-TR" smtClean="0"/>
              <a:t>18.05.2022</a:t>
            </a:fld>
            <a:endParaRPr lang="tr-TR"/>
          </a:p>
        </p:txBody>
      </p:sp>
      <p:sp>
        <p:nvSpPr>
          <p:cNvPr id="5" name="Alt Bilgi Yer Tutucusu 4">
            <a:extLst>
              <a:ext uri="{FF2B5EF4-FFF2-40B4-BE49-F238E27FC236}">
                <a16:creationId xmlns:a16="http://schemas.microsoft.com/office/drawing/2014/main" id="{A50DFFE9-C780-F84C-851A-F59DC9376BF3}"/>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F843A043-0C88-BB49-B060-B563D5A53DC7}"/>
              </a:ext>
            </a:extLst>
          </p:cNvPr>
          <p:cNvSpPr>
            <a:spLocks noGrp="1"/>
          </p:cNvSpPr>
          <p:nvPr>
            <p:ph type="sldNum" sz="quarter" idx="12"/>
          </p:nvPr>
        </p:nvSpPr>
        <p:spPr/>
        <p:txBody>
          <a:bodyPr/>
          <a:lstStyle/>
          <a:p>
            <a:fld id="{8941C291-B3BE-AA41-B706-03DDD82642FD}" type="slidenum">
              <a:rPr lang="tr-TR" smtClean="0"/>
              <a:t>‹#›</a:t>
            </a:fld>
            <a:endParaRPr lang="tr-TR"/>
          </a:p>
        </p:txBody>
      </p:sp>
    </p:spTree>
    <p:extLst>
      <p:ext uri="{BB962C8B-B14F-4D97-AF65-F5344CB8AC3E}">
        <p14:creationId xmlns:p14="http://schemas.microsoft.com/office/powerpoint/2010/main" val="6725605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A221CABF-28E7-8742-9226-970952B96688}"/>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EEBA38C2-1D83-AD4A-8A3A-1738B4FF0A98}"/>
              </a:ext>
            </a:extLst>
          </p:cNvPr>
          <p:cNvSpPr>
            <a:spLocks noGrp="1"/>
          </p:cNvSpPr>
          <p:nvPr>
            <p:ph type="body" orient="vert" idx="1"/>
          </p:nvPr>
        </p:nvSpPr>
        <p:spPr/>
        <p:txBody>
          <a:bodyPr vert="eaVert"/>
          <a:lstStyle/>
          <a:p>
            <a:r>
              <a:rPr lang="tr-TR"/>
              <a:t>Asıl metin stillerini düzenlemek için tıklayın
İkinci düzey
Üçüncü düzey
Dördüncü düzey
Beşinci düzey</a:t>
            </a:r>
          </a:p>
        </p:txBody>
      </p:sp>
      <p:sp>
        <p:nvSpPr>
          <p:cNvPr id="4" name="Veri Yer Tutucusu 3">
            <a:extLst>
              <a:ext uri="{FF2B5EF4-FFF2-40B4-BE49-F238E27FC236}">
                <a16:creationId xmlns:a16="http://schemas.microsoft.com/office/drawing/2014/main" id="{B8652D8D-EA64-924F-8FC2-82CB9F7E1A13}"/>
              </a:ext>
            </a:extLst>
          </p:cNvPr>
          <p:cNvSpPr>
            <a:spLocks noGrp="1"/>
          </p:cNvSpPr>
          <p:nvPr>
            <p:ph type="dt" sz="half" idx="10"/>
          </p:nvPr>
        </p:nvSpPr>
        <p:spPr/>
        <p:txBody>
          <a:bodyPr/>
          <a:lstStyle/>
          <a:p>
            <a:fld id="{E8DF0060-7939-9542-9CA4-2D12A00068A3}" type="datetimeFigureOut">
              <a:rPr lang="tr-TR" smtClean="0"/>
              <a:t>18.05.2022</a:t>
            </a:fld>
            <a:endParaRPr lang="tr-TR"/>
          </a:p>
        </p:txBody>
      </p:sp>
      <p:sp>
        <p:nvSpPr>
          <p:cNvPr id="5" name="Alt Bilgi Yer Tutucusu 4">
            <a:extLst>
              <a:ext uri="{FF2B5EF4-FFF2-40B4-BE49-F238E27FC236}">
                <a16:creationId xmlns:a16="http://schemas.microsoft.com/office/drawing/2014/main" id="{14ABD85E-20BB-C945-A607-D10AF0EB5F79}"/>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499D4E4E-3686-6A42-B6F5-C3A88D69111C}"/>
              </a:ext>
            </a:extLst>
          </p:cNvPr>
          <p:cNvSpPr>
            <a:spLocks noGrp="1"/>
          </p:cNvSpPr>
          <p:nvPr>
            <p:ph type="sldNum" sz="quarter" idx="12"/>
          </p:nvPr>
        </p:nvSpPr>
        <p:spPr/>
        <p:txBody>
          <a:bodyPr/>
          <a:lstStyle/>
          <a:p>
            <a:fld id="{8941C291-B3BE-AA41-B706-03DDD82642FD}" type="slidenum">
              <a:rPr lang="tr-TR" smtClean="0"/>
              <a:t>‹#›</a:t>
            </a:fld>
            <a:endParaRPr lang="tr-TR"/>
          </a:p>
        </p:txBody>
      </p:sp>
    </p:spTree>
    <p:extLst>
      <p:ext uri="{BB962C8B-B14F-4D97-AF65-F5344CB8AC3E}">
        <p14:creationId xmlns:p14="http://schemas.microsoft.com/office/powerpoint/2010/main" val="6517082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11419B49-6DEE-D94E-97E2-DAD5309D5E86}"/>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974E4E24-BA4B-644F-9092-66ABD41BBC6D}"/>
              </a:ext>
            </a:extLst>
          </p:cNvPr>
          <p:cNvSpPr>
            <a:spLocks noGrp="1"/>
          </p:cNvSpPr>
          <p:nvPr>
            <p:ph type="body" orient="vert" idx="1"/>
          </p:nvPr>
        </p:nvSpPr>
        <p:spPr>
          <a:xfrm>
            <a:off x="838200" y="365125"/>
            <a:ext cx="7734300" cy="5811838"/>
          </a:xfrm>
        </p:spPr>
        <p:txBody>
          <a:bodyPr vert="eaVert"/>
          <a:lstStyle/>
          <a:p>
            <a:r>
              <a:rPr lang="tr-TR"/>
              <a:t>Asıl metin stillerini düzenlemek için tıklayın
İkinci düzey
Üçüncü düzey
Dördüncü düzey
Beşinci düzey</a:t>
            </a:r>
          </a:p>
        </p:txBody>
      </p:sp>
      <p:sp>
        <p:nvSpPr>
          <p:cNvPr id="4" name="Veri Yer Tutucusu 3">
            <a:extLst>
              <a:ext uri="{FF2B5EF4-FFF2-40B4-BE49-F238E27FC236}">
                <a16:creationId xmlns:a16="http://schemas.microsoft.com/office/drawing/2014/main" id="{2588B529-D850-1240-B7CE-A37568137F61}"/>
              </a:ext>
            </a:extLst>
          </p:cNvPr>
          <p:cNvSpPr>
            <a:spLocks noGrp="1"/>
          </p:cNvSpPr>
          <p:nvPr>
            <p:ph type="dt" sz="half" idx="10"/>
          </p:nvPr>
        </p:nvSpPr>
        <p:spPr/>
        <p:txBody>
          <a:bodyPr/>
          <a:lstStyle/>
          <a:p>
            <a:fld id="{E8DF0060-7939-9542-9CA4-2D12A00068A3}" type="datetimeFigureOut">
              <a:rPr lang="tr-TR" smtClean="0"/>
              <a:t>18.05.2022</a:t>
            </a:fld>
            <a:endParaRPr lang="tr-TR"/>
          </a:p>
        </p:txBody>
      </p:sp>
      <p:sp>
        <p:nvSpPr>
          <p:cNvPr id="5" name="Alt Bilgi Yer Tutucusu 4">
            <a:extLst>
              <a:ext uri="{FF2B5EF4-FFF2-40B4-BE49-F238E27FC236}">
                <a16:creationId xmlns:a16="http://schemas.microsoft.com/office/drawing/2014/main" id="{56BC7246-F7BA-254D-983E-81BA436F905A}"/>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2DD4E2A7-A068-F74A-97E2-465EC5BB3B1E}"/>
              </a:ext>
            </a:extLst>
          </p:cNvPr>
          <p:cNvSpPr>
            <a:spLocks noGrp="1"/>
          </p:cNvSpPr>
          <p:nvPr>
            <p:ph type="sldNum" sz="quarter" idx="12"/>
          </p:nvPr>
        </p:nvSpPr>
        <p:spPr/>
        <p:txBody>
          <a:bodyPr/>
          <a:lstStyle/>
          <a:p>
            <a:fld id="{8941C291-B3BE-AA41-B706-03DDD82642FD}" type="slidenum">
              <a:rPr lang="tr-TR" smtClean="0"/>
              <a:t>‹#›</a:t>
            </a:fld>
            <a:endParaRPr lang="tr-TR"/>
          </a:p>
        </p:txBody>
      </p:sp>
    </p:spTree>
    <p:extLst>
      <p:ext uri="{BB962C8B-B14F-4D97-AF65-F5344CB8AC3E}">
        <p14:creationId xmlns:p14="http://schemas.microsoft.com/office/powerpoint/2010/main" val="1608290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217F50E2-D6BC-9D48-9387-F33768A660F7}"/>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A21559E4-66F6-F849-A5D4-8B14E853CEEB}"/>
              </a:ext>
            </a:extLst>
          </p:cNvPr>
          <p:cNvSpPr>
            <a:spLocks noGrp="1"/>
          </p:cNvSpPr>
          <p:nvPr>
            <p:ph idx="1"/>
          </p:nvPr>
        </p:nvSpPr>
        <p:spPr/>
        <p:txBody>
          <a:bodyPr/>
          <a:lstStyle/>
          <a:p>
            <a:r>
              <a:rPr lang="tr-TR"/>
              <a:t>Asıl metin stillerini düzenlemek için tıklayın
İkinci düzey
Üçüncü düzey
Dördüncü düzey
Beşinci düzey</a:t>
            </a:r>
          </a:p>
        </p:txBody>
      </p:sp>
      <p:sp>
        <p:nvSpPr>
          <p:cNvPr id="4" name="Veri Yer Tutucusu 3">
            <a:extLst>
              <a:ext uri="{FF2B5EF4-FFF2-40B4-BE49-F238E27FC236}">
                <a16:creationId xmlns:a16="http://schemas.microsoft.com/office/drawing/2014/main" id="{D198529A-C5DE-2948-8135-F09E539C898B}"/>
              </a:ext>
            </a:extLst>
          </p:cNvPr>
          <p:cNvSpPr>
            <a:spLocks noGrp="1"/>
          </p:cNvSpPr>
          <p:nvPr>
            <p:ph type="dt" sz="half" idx="10"/>
          </p:nvPr>
        </p:nvSpPr>
        <p:spPr/>
        <p:txBody>
          <a:bodyPr/>
          <a:lstStyle/>
          <a:p>
            <a:fld id="{E8DF0060-7939-9542-9CA4-2D12A00068A3}" type="datetimeFigureOut">
              <a:rPr lang="tr-TR" smtClean="0"/>
              <a:t>18.05.2022</a:t>
            </a:fld>
            <a:endParaRPr lang="tr-TR"/>
          </a:p>
        </p:txBody>
      </p:sp>
      <p:sp>
        <p:nvSpPr>
          <p:cNvPr id="5" name="Alt Bilgi Yer Tutucusu 4">
            <a:extLst>
              <a:ext uri="{FF2B5EF4-FFF2-40B4-BE49-F238E27FC236}">
                <a16:creationId xmlns:a16="http://schemas.microsoft.com/office/drawing/2014/main" id="{B4F6D027-FB40-7242-B5E4-6D74F224CE03}"/>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002113FB-1E42-8245-BD6A-327EDAF4AF16}"/>
              </a:ext>
            </a:extLst>
          </p:cNvPr>
          <p:cNvSpPr>
            <a:spLocks noGrp="1"/>
          </p:cNvSpPr>
          <p:nvPr>
            <p:ph type="sldNum" sz="quarter" idx="12"/>
          </p:nvPr>
        </p:nvSpPr>
        <p:spPr/>
        <p:txBody>
          <a:bodyPr/>
          <a:lstStyle/>
          <a:p>
            <a:fld id="{8941C291-B3BE-AA41-B706-03DDD82642FD}" type="slidenum">
              <a:rPr lang="tr-TR" smtClean="0"/>
              <a:t>‹#›</a:t>
            </a:fld>
            <a:endParaRPr lang="tr-TR"/>
          </a:p>
        </p:txBody>
      </p:sp>
    </p:spTree>
    <p:extLst>
      <p:ext uri="{BB962C8B-B14F-4D97-AF65-F5344CB8AC3E}">
        <p14:creationId xmlns:p14="http://schemas.microsoft.com/office/powerpoint/2010/main" val="5407259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FE3310BF-C848-C842-90E4-63EB3D2B6F88}"/>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F605DC4F-94ED-2647-AA7D-6026079387B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tr-TR"/>
              <a:t>Asıl metin stillerini düzenlemek için tıklayın
İkinci düzey
Üçüncü düzey
Dördüncü düzey
Beşinci düzey</a:t>
            </a:r>
          </a:p>
        </p:txBody>
      </p:sp>
      <p:sp>
        <p:nvSpPr>
          <p:cNvPr id="4" name="Veri Yer Tutucusu 3">
            <a:extLst>
              <a:ext uri="{FF2B5EF4-FFF2-40B4-BE49-F238E27FC236}">
                <a16:creationId xmlns:a16="http://schemas.microsoft.com/office/drawing/2014/main" id="{97AC73DA-499A-DD4C-A8DF-51BCCF91F675}"/>
              </a:ext>
            </a:extLst>
          </p:cNvPr>
          <p:cNvSpPr>
            <a:spLocks noGrp="1"/>
          </p:cNvSpPr>
          <p:nvPr>
            <p:ph type="dt" sz="half" idx="10"/>
          </p:nvPr>
        </p:nvSpPr>
        <p:spPr/>
        <p:txBody>
          <a:bodyPr/>
          <a:lstStyle/>
          <a:p>
            <a:fld id="{E8DF0060-7939-9542-9CA4-2D12A00068A3}" type="datetimeFigureOut">
              <a:rPr lang="tr-TR" smtClean="0"/>
              <a:t>18.05.2022</a:t>
            </a:fld>
            <a:endParaRPr lang="tr-TR"/>
          </a:p>
        </p:txBody>
      </p:sp>
      <p:sp>
        <p:nvSpPr>
          <p:cNvPr id="5" name="Alt Bilgi Yer Tutucusu 4">
            <a:extLst>
              <a:ext uri="{FF2B5EF4-FFF2-40B4-BE49-F238E27FC236}">
                <a16:creationId xmlns:a16="http://schemas.microsoft.com/office/drawing/2014/main" id="{3C56603A-F891-A64A-AD2C-41A2CDD3F491}"/>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3EF1E048-7253-8B4E-B5B9-AE125BD77A92}"/>
              </a:ext>
            </a:extLst>
          </p:cNvPr>
          <p:cNvSpPr>
            <a:spLocks noGrp="1"/>
          </p:cNvSpPr>
          <p:nvPr>
            <p:ph type="sldNum" sz="quarter" idx="12"/>
          </p:nvPr>
        </p:nvSpPr>
        <p:spPr/>
        <p:txBody>
          <a:bodyPr/>
          <a:lstStyle/>
          <a:p>
            <a:fld id="{8941C291-B3BE-AA41-B706-03DDD82642FD}" type="slidenum">
              <a:rPr lang="tr-TR" smtClean="0"/>
              <a:t>‹#›</a:t>
            </a:fld>
            <a:endParaRPr lang="tr-TR"/>
          </a:p>
        </p:txBody>
      </p:sp>
    </p:spTree>
    <p:extLst>
      <p:ext uri="{BB962C8B-B14F-4D97-AF65-F5344CB8AC3E}">
        <p14:creationId xmlns:p14="http://schemas.microsoft.com/office/powerpoint/2010/main" val="28120017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C68D20E4-99C2-4942-B971-6313ECB01086}"/>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7CF265C8-3F02-9747-B893-A3CD6733B1B0}"/>
              </a:ext>
            </a:extLst>
          </p:cNvPr>
          <p:cNvSpPr>
            <a:spLocks noGrp="1"/>
          </p:cNvSpPr>
          <p:nvPr>
            <p:ph sz="half" idx="1"/>
          </p:nvPr>
        </p:nvSpPr>
        <p:spPr>
          <a:xfrm>
            <a:off x="838200" y="1825625"/>
            <a:ext cx="5181600" cy="4351338"/>
          </a:xfrm>
        </p:spPr>
        <p:txBody>
          <a:bodyPr/>
          <a:lstStyle/>
          <a:p>
            <a:r>
              <a:rPr lang="tr-TR"/>
              <a:t>Asıl metin stillerini düzenlemek için tıklayın
İkinci düzey
Üçüncü düzey
Dördüncü düzey
Beşinci düzey</a:t>
            </a:r>
          </a:p>
        </p:txBody>
      </p:sp>
      <p:sp>
        <p:nvSpPr>
          <p:cNvPr id="4" name="İçerik Yer Tutucusu 3">
            <a:extLst>
              <a:ext uri="{FF2B5EF4-FFF2-40B4-BE49-F238E27FC236}">
                <a16:creationId xmlns:a16="http://schemas.microsoft.com/office/drawing/2014/main" id="{54B75E41-2445-C44E-9097-9618AB56A3A4}"/>
              </a:ext>
            </a:extLst>
          </p:cNvPr>
          <p:cNvSpPr>
            <a:spLocks noGrp="1"/>
          </p:cNvSpPr>
          <p:nvPr>
            <p:ph sz="half" idx="2"/>
          </p:nvPr>
        </p:nvSpPr>
        <p:spPr>
          <a:xfrm>
            <a:off x="6172200" y="1825625"/>
            <a:ext cx="5181600" cy="4351338"/>
          </a:xfrm>
        </p:spPr>
        <p:txBody>
          <a:bodyPr/>
          <a:lstStyle/>
          <a:p>
            <a:r>
              <a:rPr lang="tr-TR"/>
              <a:t>Asıl metin stillerini düzenlemek için tıklayın
İkinci düzey
Üçüncü düzey
Dördüncü düzey
Beşinci düzey</a:t>
            </a:r>
          </a:p>
        </p:txBody>
      </p:sp>
      <p:sp>
        <p:nvSpPr>
          <p:cNvPr id="5" name="Veri Yer Tutucusu 4">
            <a:extLst>
              <a:ext uri="{FF2B5EF4-FFF2-40B4-BE49-F238E27FC236}">
                <a16:creationId xmlns:a16="http://schemas.microsoft.com/office/drawing/2014/main" id="{CA7EDD63-C8EA-9A4B-90D7-2B57B4C4F170}"/>
              </a:ext>
            </a:extLst>
          </p:cNvPr>
          <p:cNvSpPr>
            <a:spLocks noGrp="1"/>
          </p:cNvSpPr>
          <p:nvPr>
            <p:ph type="dt" sz="half" idx="10"/>
          </p:nvPr>
        </p:nvSpPr>
        <p:spPr/>
        <p:txBody>
          <a:bodyPr/>
          <a:lstStyle/>
          <a:p>
            <a:fld id="{E8DF0060-7939-9542-9CA4-2D12A00068A3}" type="datetimeFigureOut">
              <a:rPr lang="tr-TR" smtClean="0"/>
              <a:t>18.05.2022</a:t>
            </a:fld>
            <a:endParaRPr lang="tr-TR"/>
          </a:p>
        </p:txBody>
      </p:sp>
      <p:sp>
        <p:nvSpPr>
          <p:cNvPr id="6" name="Alt Bilgi Yer Tutucusu 5">
            <a:extLst>
              <a:ext uri="{FF2B5EF4-FFF2-40B4-BE49-F238E27FC236}">
                <a16:creationId xmlns:a16="http://schemas.microsoft.com/office/drawing/2014/main" id="{A01FAE7F-29A2-9945-AE78-1F554E07A91F}"/>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164C392C-7C5D-8842-A12D-76A712F64232}"/>
              </a:ext>
            </a:extLst>
          </p:cNvPr>
          <p:cNvSpPr>
            <a:spLocks noGrp="1"/>
          </p:cNvSpPr>
          <p:nvPr>
            <p:ph type="sldNum" sz="quarter" idx="12"/>
          </p:nvPr>
        </p:nvSpPr>
        <p:spPr/>
        <p:txBody>
          <a:bodyPr/>
          <a:lstStyle/>
          <a:p>
            <a:fld id="{8941C291-B3BE-AA41-B706-03DDD82642FD}" type="slidenum">
              <a:rPr lang="tr-TR" smtClean="0"/>
              <a:t>‹#›</a:t>
            </a:fld>
            <a:endParaRPr lang="tr-TR"/>
          </a:p>
        </p:txBody>
      </p:sp>
    </p:spTree>
    <p:extLst>
      <p:ext uri="{BB962C8B-B14F-4D97-AF65-F5344CB8AC3E}">
        <p14:creationId xmlns:p14="http://schemas.microsoft.com/office/powerpoint/2010/main" val="29167261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C0A2B16D-D0B5-8E4C-B817-D8276929F63C}"/>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0A428B52-569A-FA43-ACFF-A7CF3D094AE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tr-TR"/>
              <a:t>Asıl metin stillerini düzenlemek için tıklayın
İkinci düzey
Üçüncü düzey
Dördüncü düzey
Beşinci düzey</a:t>
            </a:r>
          </a:p>
        </p:txBody>
      </p:sp>
      <p:sp>
        <p:nvSpPr>
          <p:cNvPr id="4" name="İçerik Yer Tutucusu 3">
            <a:extLst>
              <a:ext uri="{FF2B5EF4-FFF2-40B4-BE49-F238E27FC236}">
                <a16:creationId xmlns:a16="http://schemas.microsoft.com/office/drawing/2014/main" id="{2ECDF3D6-4B8A-3E42-A1AA-661ED9C034A3}"/>
              </a:ext>
            </a:extLst>
          </p:cNvPr>
          <p:cNvSpPr>
            <a:spLocks noGrp="1"/>
          </p:cNvSpPr>
          <p:nvPr>
            <p:ph sz="half" idx="2"/>
          </p:nvPr>
        </p:nvSpPr>
        <p:spPr>
          <a:xfrm>
            <a:off x="839788" y="2505075"/>
            <a:ext cx="5157787" cy="3684588"/>
          </a:xfrm>
        </p:spPr>
        <p:txBody>
          <a:bodyPr/>
          <a:lstStyle/>
          <a:p>
            <a:r>
              <a:rPr lang="tr-TR"/>
              <a:t>Asıl metin stillerini düzenlemek için tıklayın
İkinci düzey
Üçüncü düzey
Dördüncü düzey
Beşinci düzey</a:t>
            </a:r>
          </a:p>
        </p:txBody>
      </p:sp>
      <p:sp>
        <p:nvSpPr>
          <p:cNvPr id="5" name="Metin Yer Tutucusu 4">
            <a:extLst>
              <a:ext uri="{FF2B5EF4-FFF2-40B4-BE49-F238E27FC236}">
                <a16:creationId xmlns:a16="http://schemas.microsoft.com/office/drawing/2014/main" id="{4064886D-6ACD-3741-B020-80E21E96384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tr-TR"/>
              <a:t>Asıl metin stillerini düzenlemek için tıklayın
İkinci düzey
Üçüncü düzey
Dördüncü düzey
Beşinci düzey</a:t>
            </a:r>
          </a:p>
        </p:txBody>
      </p:sp>
      <p:sp>
        <p:nvSpPr>
          <p:cNvPr id="6" name="İçerik Yer Tutucusu 5">
            <a:extLst>
              <a:ext uri="{FF2B5EF4-FFF2-40B4-BE49-F238E27FC236}">
                <a16:creationId xmlns:a16="http://schemas.microsoft.com/office/drawing/2014/main" id="{BF8F735C-A6A1-0647-9E0E-C8BE30718068}"/>
              </a:ext>
            </a:extLst>
          </p:cNvPr>
          <p:cNvSpPr>
            <a:spLocks noGrp="1"/>
          </p:cNvSpPr>
          <p:nvPr>
            <p:ph sz="quarter" idx="4"/>
          </p:nvPr>
        </p:nvSpPr>
        <p:spPr>
          <a:xfrm>
            <a:off x="6172200" y="2505075"/>
            <a:ext cx="5183188" cy="3684588"/>
          </a:xfrm>
        </p:spPr>
        <p:txBody>
          <a:bodyPr/>
          <a:lstStyle/>
          <a:p>
            <a:r>
              <a:rPr lang="tr-TR"/>
              <a:t>Asıl metin stillerini düzenlemek için tıklayın
İkinci düzey
Üçüncü düzey
Dördüncü düzey
Beşinci düzey</a:t>
            </a:r>
          </a:p>
        </p:txBody>
      </p:sp>
      <p:sp>
        <p:nvSpPr>
          <p:cNvPr id="7" name="Veri Yer Tutucusu 6">
            <a:extLst>
              <a:ext uri="{FF2B5EF4-FFF2-40B4-BE49-F238E27FC236}">
                <a16:creationId xmlns:a16="http://schemas.microsoft.com/office/drawing/2014/main" id="{507156BB-44E2-4D43-8DE7-1548773F23BA}"/>
              </a:ext>
            </a:extLst>
          </p:cNvPr>
          <p:cNvSpPr>
            <a:spLocks noGrp="1"/>
          </p:cNvSpPr>
          <p:nvPr>
            <p:ph type="dt" sz="half" idx="10"/>
          </p:nvPr>
        </p:nvSpPr>
        <p:spPr/>
        <p:txBody>
          <a:bodyPr/>
          <a:lstStyle/>
          <a:p>
            <a:fld id="{E8DF0060-7939-9542-9CA4-2D12A00068A3}" type="datetimeFigureOut">
              <a:rPr lang="tr-TR" smtClean="0"/>
              <a:t>18.05.2022</a:t>
            </a:fld>
            <a:endParaRPr lang="tr-TR"/>
          </a:p>
        </p:txBody>
      </p:sp>
      <p:sp>
        <p:nvSpPr>
          <p:cNvPr id="8" name="Alt Bilgi Yer Tutucusu 7">
            <a:extLst>
              <a:ext uri="{FF2B5EF4-FFF2-40B4-BE49-F238E27FC236}">
                <a16:creationId xmlns:a16="http://schemas.microsoft.com/office/drawing/2014/main" id="{316974FB-9BC7-4943-9FED-3C10FD872169}"/>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CDF24999-8DB3-F247-84DF-5E06CE3BECB6}"/>
              </a:ext>
            </a:extLst>
          </p:cNvPr>
          <p:cNvSpPr>
            <a:spLocks noGrp="1"/>
          </p:cNvSpPr>
          <p:nvPr>
            <p:ph type="sldNum" sz="quarter" idx="12"/>
          </p:nvPr>
        </p:nvSpPr>
        <p:spPr/>
        <p:txBody>
          <a:bodyPr/>
          <a:lstStyle/>
          <a:p>
            <a:fld id="{8941C291-B3BE-AA41-B706-03DDD82642FD}" type="slidenum">
              <a:rPr lang="tr-TR" smtClean="0"/>
              <a:t>‹#›</a:t>
            </a:fld>
            <a:endParaRPr lang="tr-TR"/>
          </a:p>
        </p:txBody>
      </p:sp>
    </p:spTree>
    <p:extLst>
      <p:ext uri="{BB962C8B-B14F-4D97-AF65-F5344CB8AC3E}">
        <p14:creationId xmlns:p14="http://schemas.microsoft.com/office/powerpoint/2010/main" val="2423638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4006E93D-AF85-0E4C-A1D1-DBDBF423F494}"/>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CB0D494B-F7A4-F04A-8C35-5A7F8EBF757D}"/>
              </a:ext>
            </a:extLst>
          </p:cNvPr>
          <p:cNvSpPr>
            <a:spLocks noGrp="1"/>
          </p:cNvSpPr>
          <p:nvPr>
            <p:ph type="dt" sz="half" idx="10"/>
          </p:nvPr>
        </p:nvSpPr>
        <p:spPr/>
        <p:txBody>
          <a:bodyPr/>
          <a:lstStyle/>
          <a:p>
            <a:fld id="{E8DF0060-7939-9542-9CA4-2D12A00068A3}" type="datetimeFigureOut">
              <a:rPr lang="tr-TR" smtClean="0"/>
              <a:t>18.05.2022</a:t>
            </a:fld>
            <a:endParaRPr lang="tr-TR"/>
          </a:p>
        </p:txBody>
      </p:sp>
      <p:sp>
        <p:nvSpPr>
          <p:cNvPr id="4" name="Alt Bilgi Yer Tutucusu 3">
            <a:extLst>
              <a:ext uri="{FF2B5EF4-FFF2-40B4-BE49-F238E27FC236}">
                <a16:creationId xmlns:a16="http://schemas.microsoft.com/office/drawing/2014/main" id="{99206460-606C-1D4F-BEFC-DF401AA111D5}"/>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FB77C696-E772-3146-A3DA-F6B8E3B7BC90}"/>
              </a:ext>
            </a:extLst>
          </p:cNvPr>
          <p:cNvSpPr>
            <a:spLocks noGrp="1"/>
          </p:cNvSpPr>
          <p:nvPr>
            <p:ph type="sldNum" sz="quarter" idx="12"/>
          </p:nvPr>
        </p:nvSpPr>
        <p:spPr/>
        <p:txBody>
          <a:bodyPr/>
          <a:lstStyle/>
          <a:p>
            <a:fld id="{8941C291-B3BE-AA41-B706-03DDD82642FD}" type="slidenum">
              <a:rPr lang="tr-TR" smtClean="0"/>
              <a:t>‹#›</a:t>
            </a:fld>
            <a:endParaRPr lang="tr-TR"/>
          </a:p>
        </p:txBody>
      </p:sp>
    </p:spTree>
    <p:extLst>
      <p:ext uri="{BB962C8B-B14F-4D97-AF65-F5344CB8AC3E}">
        <p14:creationId xmlns:p14="http://schemas.microsoft.com/office/powerpoint/2010/main" val="1848793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5945E0C4-7499-8740-8D54-A7DA7E635ACA}"/>
              </a:ext>
            </a:extLst>
          </p:cNvPr>
          <p:cNvSpPr>
            <a:spLocks noGrp="1"/>
          </p:cNvSpPr>
          <p:nvPr>
            <p:ph type="dt" sz="half" idx="10"/>
          </p:nvPr>
        </p:nvSpPr>
        <p:spPr/>
        <p:txBody>
          <a:bodyPr/>
          <a:lstStyle/>
          <a:p>
            <a:fld id="{E8DF0060-7939-9542-9CA4-2D12A00068A3}" type="datetimeFigureOut">
              <a:rPr lang="tr-TR" smtClean="0"/>
              <a:t>18.05.2022</a:t>
            </a:fld>
            <a:endParaRPr lang="tr-TR"/>
          </a:p>
        </p:txBody>
      </p:sp>
      <p:sp>
        <p:nvSpPr>
          <p:cNvPr id="3" name="Alt Bilgi Yer Tutucusu 2">
            <a:extLst>
              <a:ext uri="{FF2B5EF4-FFF2-40B4-BE49-F238E27FC236}">
                <a16:creationId xmlns:a16="http://schemas.microsoft.com/office/drawing/2014/main" id="{7B6CA455-09EE-3E41-91E3-A169EA546F06}"/>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73B54B6E-37C1-4744-B7E4-74E867AB484E}"/>
              </a:ext>
            </a:extLst>
          </p:cNvPr>
          <p:cNvSpPr>
            <a:spLocks noGrp="1"/>
          </p:cNvSpPr>
          <p:nvPr>
            <p:ph type="sldNum" sz="quarter" idx="12"/>
          </p:nvPr>
        </p:nvSpPr>
        <p:spPr/>
        <p:txBody>
          <a:bodyPr/>
          <a:lstStyle/>
          <a:p>
            <a:fld id="{8941C291-B3BE-AA41-B706-03DDD82642FD}" type="slidenum">
              <a:rPr lang="tr-TR" smtClean="0"/>
              <a:t>‹#›</a:t>
            </a:fld>
            <a:endParaRPr lang="tr-TR"/>
          </a:p>
        </p:txBody>
      </p:sp>
    </p:spTree>
    <p:extLst>
      <p:ext uri="{BB962C8B-B14F-4D97-AF65-F5344CB8AC3E}">
        <p14:creationId xmlns:p14="http://schemas.microsoft.com/office/powerpoint/2010/main" val="26870920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2CCADDFA-7162-9E46-B6EB-57EB5837B4E6}"/>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11C51360-7531-6749-8A91-D203496BDE3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tr-TR"/>
              <a:t>Asıl metin stillerini düzenlemek için tıklayın
İkinci düzey
Üçüncü düzey
Dördüncü düzey
Beşinci düzey</a:t>
            </a:r>
          </a:p>
        </p:txBody>
      </p:sp>
      <p:sp>
        <p:nvSpPr>
          <p:cNvPr id="4" name="Metin Yer Tutucusu 3">
            <a:extLst>
              <a:ext uri="{FF2B5EF4-FFF2-40B4-BE49-F238E27FC236}">
                <a16:creationId xmlns:a16="http://schemas.microsoft.com/office/drawing/2014/main" id="{F4E29ED3-7EE9-C149-A0DF-054BD2CF97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tr-TR"/>
              <a:t>Asıl metin stillerini düzenlemek için tıklayın
İkinci düzey
Üçüncü düzey
Dördüncü düzey
Beşinci düzey</a:t>
            </a:r>
          </a:p>
        </p:txBody>
      </p:sp>
      <p:sp>
        <p:nvSpPr>
          <p:cNvPr id="5" name="Veri Yer Tutucusu 4">
            <a:extLst>
              <a:ext uri="{FF2B5EF4-FFF2-40B4-BE49-F238E27FC236}">
                <a16:creationId xmlns:a16="http://schemas.microsoft.com/office/drawing/2014/main" id="{35FE84F6-0C40-8C40-A3EB-4C88BD362517}"/>
              </a:ext>
            </a:extLst>
          </p:cNvPr>
          <p:cNvSpPr>
            <a:spLocks noGrp="1"/>
          </p:cNvSpPr>
          <p:nvPr>
            <p:ph type="dt" sz="half" idx="10"/>
          </p:nvPr>
        </p:nvSpPr>
        <p:spPr/>
        <p:txBody>
          <a:bodyPr/>
          <a:lstStyle/>
          <a:p>
            <a:fld id="{E8DF0060-7939-9542-9CA4-2D12A00068A3}" type="datetimeFigureOut">
              <a:rPr lang="tr-TR" smtClean="0"/>
              <a:t>18.05.2022</a:t>
            </a:fld>
            <a:endParaRPr lang="tr-TR"/>
          </a:p>
        </p:txBody>
      </p:sp>
      <p:sp>
        <p:nvSpPr>
          <p:cNvPr id="6" name="Alt Bilgi Yer Tutucusu 5">
            <a:extLst>
              <a:ext uri="{FF2B5EF4-FFF2-40B4-BE49-F238E27FC236}">
                <a16:creationId xmlns:a16="http://schemas.microsoft.com/office/drawing/2014/main" id="{47CC9F8D-03F6-9645-BB9E-F368D68E5190}"/>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975FDDF4-ECA5-A946-B21D-0C41D470A3DF}"/>
              </a:ext>
            </a:extLst>
          </p:cNvPr>
          <p:cNvSpPr>
            <a:spLocks noGrp="1"/>
          </p:cNvSpPr>
          <p:nvPr>
            <p:ph type="sldNum" sz="quarter" idx="12"/>
          </p:nvPr>
        </p:nvSpPr>
        <p:spPr/>
        <p:txBody>
          <a:bodyPr/>
          <a:lstStyle/>
          <a:p>
            <a:fld id="{8941C291-B3BE-AA41-B706-03DDD82642FD}" type="slidenum">
              <a:rPr lang="tr-TR" smtClean="0"/>
              <a:t>‹#›</a:t>
            </a:fld>
            <a:endParaRPr lang="tr-TR"/>
          </a:p>
        </p:txBody>
      </p:sp>
    </p:spTree>
    <p:extLst>
      <p:ext uri="{BB962C8B-B14F-4D97-AF65-F5344CB8AC3E}">
        <p14:creationId xmlns:p14="http://schemas.microsoft.com/office/powerpoint/2010/main" val="2162415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EF274835-574F-2D47-AD12-5D02FFFBC602}"/>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D66DC42B-903B-1942-9B9C-0795FDBCF21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906C127C-6942-884F-BB8F-0EE18A3667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tr-TR"/>
              <a:t>Asıl metin stillerini düzenlemek için tıklayın
İkinci düzey
Üçüncü düzey
Dördüncü düzey
Beşinci düzey</a:t>
            </a:r>
          </a:p>
        </p:txBody>
      </p:sp>
      <p:sp>
        <p:nvSpPr>
          <p:cNvPr id="5" name="Veri Yer Tutucusu 4">
            <a:extLst>
              <a:ext uri="{FF2B5EF4-FFF2-40B4-BE49-F238E27FC236}">
                <a16:creationId xmlns:a16="http://schemas.microsoft.com/office/drawing/2014/main" id="{73D355CA-7933-1341-B3B6-F88CCD8E31E4}"/>
              </a:ext>
            </a:extLst>
          </p:cNvPr>
          <p:cNvSpPr>
            <a:spLocks noGrp="1"/>
          </p:cNvSpPr>
          <p:nvPr>
            <p:ph type="dt" sz="half" idx="10"/>
          </p:nvPr>
        </p:nvSpPr>
        <p:spPr/>
        <p:txBody>
          <a:bodyPr/>
          <a:lstStyle/>
          <a:p>
            <a:fld id="{E8DF0060-7939-9542-9CA4-2D12A00068A3}" type="datetimeFigureOut">
              <a:rPr lang="tr-TR" smtClean="0"/>
              <a:t>18.05.2022</a:t>
            </a:fld>
            <a:endParaRPr lang="tr-TR"/>
          </a:p>
        </p:txBody>
      </p:sp>
      <p:sp>
        <p:nvSpPr>
          <p:cNvPr id="6" name="Alt Bilgi Yer Tutucusu 5">
            <a:extLst>
              <a:ext uri="{FF2B5EF4-FFF2-40B4-BE49-F238E27FC236}">
                <a16:creationId xmlns:a16="http://schemas.microsoft.com/office/drawing/2014/main" id="{62B265F3-DA7B-2B48-A5AF-6C0F64C9C9D9}"/>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6AB0E997-0D17-0C4B-9500-B3CB12372C41}"/>
              </a:ext>
            </a:extLst>
          </p:cNvPr>
          <p:cNvSpPr>
            <a:spLocks noGrp="1"/>
          </p:cNvSpPr>
          <p:nvPr>
            <p:ph type="sldNum" sz="quarter" idx="12"/>
          </p:nvPr>
        </p:nvSpPr>
        <p:spPr/>
        <p:txBody>
          <a:bodyPr/>
          <a:lstStyle/>
          <a:p>
            <a:fld id="{8941C291-B3BE-AA41-B706-03DDD82642FD}" type="slidenum">
              <a:rPr lang="tr-TR" smtClean="0"/>
              <a:t>‹#›</a:t>
            </a:fld>
            <a:endParaRPr lang="tr-TR"/>
          </a:p>
        </p:txBody>
      </p:sp>
    </p:spTree>
    <p:extLst>
      <p:ext uri="{BB962C8B-B14F-4D97-AF65-F5344CB8AC3E}">
        <p14:creationId xmlns:p14="http://schemas.microsoft.com/office/powerpoint/2010/main" val="15745919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6B7D2920-3460-3F41-B8CC-EC4E64A33BD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D8E00175-28AA-1341-99F1-618478A682D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tr-TR"/>
              <a:t>Asıl metin stillerini düzenlemek için tıklayın
İkinci düzey
Üçüncü düzey
Dördüncü düzey
Beşinci düzey</a:t>
            </a:r>
          </a:p>
        </p:txBody>
      </p:sp>
      <p:sp>
        <p:nvSpPr>
          <p:cNvPr id="4" name="Veri Yer Tutucusu 3">
            <a:extLst>
              <a:ext uri="{FF2B5EF4-FFF2-40B4-BE49-F238E27FC236}">
                <a16:creationId xmlns:a16="http://schemas.microsoft.com/office/drawing/2014/main" id="{04749635-6DF6-3647-88F4-2FAF8CCDF19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DF0060-7939-9542-9CA4-2D12A00068A3}" type="datetimeFigureOut">
              <a:rPr lang="tr-TR" smtClean="0"/>
              <a:t>18.05.2022</a:t>
            </a:fld>
            <a:endParaRPr lang="tr-TR"/>
          </a:p>
        </p:txBody>
      </p:sp>
      <p:sp>
        <p:nvSpPr>
          <p:cNvPr id="5" name="Alt Bilgi Yer Tutucusu 4">
            <a:extLst>
              <a:ext uri="{FF2B5EF4-FFF2-40B4-BE49-F238E27FC236}">
                <a16:creationId xmlns:a16="http://schemas.microsoft.com/office/drawing/2014/main" id="{4EA32745-11C1-E04A-8737-BCD89D889A6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BA0F26F7-A5D7-5F45-B14D-517A1E2670D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41C291-B3BE-AA41-B706-03DDD82642FD}" type="slidenum">
              <a:rPr lang="tr-TR" smtClean="0"/>
              <a:t>‹#›</a:t>
            </a:fld>
            <a:endParaRPr lang="tr-TR"/>
          </a:p>
        </p:txBody>
      </p:sp>
    </p:spTree>
    <p:extLst>
      <p:ext uri="{BB962C8B-B14F-4D97-AF65-F5344CB8AC3E}">
        <p14:creationId xmlns:p14="http://schemas.microsoft.com/office/powerpoint/2010/main" val="14802048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tiff"/></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3.tiff"/></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3.tiff"/></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A6EBA98A-9D27-7C4D-8CD4-5524DCD7F85B}"/>
              </a:ext>
            </a:extLst>
          </p:cNvPr>
          <p:cNvPicPr>
            <a:picLocks noChangeAspect="1"/>
          </p:cNvPicPr>
          <p:nvPr/>
        </p:nvPicPr>
        <p:blipFill>
          <a:blip r:embed="rId2"/>
          <a:stretch>
            <a:fillRect/>
          </a:stretch>
        </p:blipFill>
        <p:spPr>
          <a:xfrm>
            <a:off x="2672" y="0"/>
            <a:ext cx="12189328" cy="6858000"/>
          </a:xfrm>
          <a:prstGeom prst="rect">
            <a:avLst/>
          </a:prstGeom>
        </p:spPr>
      </p:pic>
      <p:sp>
        <p:nvSpPr>
          <p:cNvPr id="6" name="Text Box 18">
            <a:extLst>
              <a:ext uri="{FF2B5EF4-FFF2-40B4-BE49-F238E27FC236}">
                <a16:creationId xmlns:a16="http://schemas.microsoft.com/office/drawing/2014/main" id="{18B669E7-50FF-374B-8777-D197892956D3}"/>
              </a:ext>
            </a:extLst>
          </p:cNvPr>
          <p:cNvSpPr txBox="1">
            <a:spLocks noChangeArrowheads="1"/>
          </p:cNvSpPr>
          <p:nvPr/>
        </p:nvSpPr>
        <p:spPr bwMode="auto">
          <a:xfrm>
            <a:off x="2315368" y="2755539"/>
            <a:ext cx="7561262" cy="2903001"/>
          </a:xfrm>
          <a:prstGeom prst="rect">
            <a:avLst/>
          </a:prstGeom>
          <a:noFill/>
          <a:ln w="9525">
            <a:noFill/>
            <a:miter lim="800000"/>
            <a:headEnd/>
            <a:tailEnd/>
          </a:ln>
        </p:spPr>
        <p:txBody>
          <a:bodyPr lIns="70765" tIns="35383" rIns="70765" bIns="35383">
            <a:spAutoFit/>
          </a:bodyPr>
          <a:lstStyle/>
          <a:p>
            <a:pPr algn="ctr" defTabSz="708025" eaLnBrk="0" hangingPunct="0">
              <a:spcBef>
                <a:spcPct val="50000"/>
              </a:spcBef>
              <a:defRPr/>
            </a:pPr>
            <a:endParaRPr lang="tr-TR" sz="3200" b="1" dirty="0">
              <a:solidFill>
                <a:srgbClr val="5F5F5F"/>
              </a:solidFill>
            </a:endParaRPr>
          </a:p>
          <a:p>
            <a:pPr algn="ctr" defTabSz="708025" eaLnBrk="0" hangingPunct="0">
              <a:spcBef>
                <a:spcPct val="50000"/>
              </a:spcBef>
              <a:defRPr/>
            </a:pPr>
            <a:r>
              <a:rPr lang="tr-TR" sz="3200" b="1" dirty="0"/>
              <a:t>SUNUMUN ADI: Acil Durum Müdahalesi ve İnsan</a:t>
            </a:r>
          </a:p>
          <a:p>
            <a:pPr algn="ctr" defTabSz="708025" eaLnBrk="0" hangingPunct="0">
              <a:spcBef>
                <a:spcPct val="50000"/>
              </a:spcBef>
              <a:defRPr/>
            </a:pPr>
            <a:r>
              <a:rPr lang="tr-TR" sz="2400" b="1" dirty="0"/>
              <a:t>AKUT Vakfı Batuhan CANBOLAT</a:t>
            </a:r>
          </a:p>
          <a:p>
            <a:pPr algn="ctr" defTabSz="708025" eaLnBrk="0" hangingPunct="0">
              <a:spcBef>
                <a:spcPct val="50000"/>
              </a:spcBef>
              <a:defRPr/>
            </a:pPr>
            <a:r>
              <a:rPr lang="tr-TR" sz="2400" b="1" dirty="0"/>
              <a:t>18 Mayıs 2022</a:t>
            </a:r>
            <a:endParaRPr lang="tr-TR" sz="2000" b="1" dirty="0"/>
          </a:p>
        </p:txBody>
      </p:sp>
    </p:spTree>
    <p:extLst>
      <p:ext uri="{BB962C8B-B14F-4D97-AF65-F5344CB8AC3E}">
        <p14:creationId xmlns:p14="http://schemas.microsoft.com/office/powerpoint/2010/main" val="17662677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Resim 14">
            <a:extLst>
              <a:ext uri="{FF2B5EF4-FFF2-40B4-BE49-F238E27FC236}">
                <a16:creationId xmlns:a16="http://schemas.microsoft.com/office/drawing/2014/main" id="{6E04D0DA-17FB-0D4B-A994-E1DAD02F4941}"/>
              </a:ext>
            </a:extLst>
          </p:cNvPr>
          <p:cNvPicPr>
            <a:picLocks noChangeAspect="1"/>
          </p:cNvPicPr>
          <p:nvPr/>
        </p:nvPicPr>
        <p:blipFill>
          <a:blip r:embed="rId3"/>
          <a:stretch>
            <a:fillRect/>
          </a:stretch>
        </p:blipFill>
        <p:spPr>
          <a:xfrm>
            <a:off x="341870" y="90722"/>
            <a:ext cx="9477632" cy="687751"/>
          </a:xfrm>
          <a:prstGeom prst="rect">
            <a:avLst/>
          </a:prstGeom>
        </p:spPr>
      </p:pic>
      <p:sp>
        <p:nvSpPr>
          <p:cNvPr id="7" name="Metin kutusu 6">
            <a:extLst>
              <a:ext uri="{FF2B5EF4-FFF2-40B4-BE49-F238E27FC236}">
                <a16:creationId xmlns:a16="http://schemas.microsoft.com/office/drawing/2014/main" id="{2508015A-5E48-E848-82D4-B8955E3DAE6C}"/>
              </a:ext>
            </a:extLst>
          </p:cNvPr>
          <p:cNvSpPr txBox="1"/>
          <p:nvPr/>
        </p:nvSpPr>
        <p:spPr>
          <a:xfrm>
            <a:off x="14354308" y="-2881713"/>
            <a:ext cx="1988415" cy="621047"/>
          </a:xfrm>
          <a:prstGeom prst="rect">
            <a:avLst/>
          </a:prstGeom>
          <a:noFill/>
          <a:ln>
            <a:solidFill>
              <a:schemeClr val="accent1">
                <a:shade val="50000"/>
              </a:schemeClr>
            </a:solidFill>
          </a:ln>
        </p:spPr>
        <p:txBody>
          <a:bodyPr wrap="square" rtlCol="0">
            <a:noAutofit/>
          </a:bodyPr>
          <a:lstStyle/>
          <a:p>
            <a:endParaRPr lang="tr-TR" dirty="0"/>
          </a:p>
        </p:txBody>
      </p:sp>
      <p:sp>
        <p:nvSpPr>
          <p:cNvPr id="10" name="Metin kutusu 9">
            <a:extLst>
              <a:ext uri="{FF2B5EF4-FFF2-40B4-BE49-F238E27FC236}">
                <a16:creationId xmlns:a16="http://schemas.microsoft.com/office/drawing/2014/main" id="{4C10FC9A-90F3-A240-8EA4-D79D08A50ACC}"/>
              </a:ext>
            </a:extLst>
          </p:cNvPr>
          <p:cNvSpPr txBox="1"/>
          <p:nvPr/>
        </p:nvSpPr>
        <p:spPr>
          <a:xfrm>
            <a:off x="341870" y="103079"/>
            <a:ext cx="2929905" cy="646331"/>
          </a:xfrm>
          <a:prstGeom prst="rect">
            <a:avLst/>
          </a:prstGeom>
          <a:noFill/>
        </p:spPr>
        <p:txBody>
          <a:bodyPr wrap="none" rtlCol="0">
            <a:spAutoFit/>
          </a:bodyPr>
          <a:lstStyle/>
          <a:p>
            <a:r>
              <a:rPr lang="tr-TR" sz="3600" b="1" dirty="0">
                <a:solidFill>
                  <a:schemeClr val="bg1"/>
                </a:solidFill>
              </a:rPr>
              <a:t>KONU BAŞLIĞI</a:t>
            </a:r>
          </a:p>
        </p:txBody>
      </p:sp>
      <p:sp>
        <p:nvSpPr>
          <p:cNvPr id="16" name="Dikdörtgen 15">
            <a:extLst>
              <a:ext uri="{FF2B5EF4-FFF2-40B4-BE49-F238E27FC236}">
                <a16:creationId xmlns:a16="http://schemas.microsoft.com/office/drawing/2014/main" id="{89007AD3-A23C-A541-97D2-4B98942908F7}"/>
              </a:ext>
            </a:extLst>
          </p:cNvPr>
          <p:cNvSpPr/>
          <p:nvPr/>
        </p:nvSpPr>
        <p:spPr>
          <a:xfrm>
            <a:off x="329513" y="877331"/>
            <a:ext cx="11520617" cy="5214320"/>
          </a:xfrm>
          <a:prstGeom prst="rect">
            <a:avLst/>
          </a:prstGeom>
          <a:solidFill>
            <a:schemeClr val="bg1">
              <a:lumMod val="85000"/>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2" name="Resim 1">
            <a:extLst>
              <a:ext uri="{FF2B5EF4-FFF2-40B4-BE49-F238E27FC236}">
                <a16:creationId xmlns:a16="http://schemas.microsoft.com/office/drawing/2014/main" id="{A7F20ADD-EC58-AE41-B7B4-7436E4C6DAA2}"/>
              </a:ext>
            </a:extLst>
          </p:cNvPr>
          <p:cNvPicPr>
            <a:picLocks noChangeAspect="1"/>
          </p:cNvPicPr>
          <p:nvPr/>
        </p:nvPicPr>
        <p:blipFill>
          <a:blip r:embed="rId4"/>
          <a:stretch>
            <a:fillRect/>
          </a:stretch>
        </p:blipFill>
        <p:spPr>
          <a:xfrm>
            <a:off x="279400" y="6167348"/>
            <a:ext cx="11633200" cy="711200"/>
          </a:xfrm>
          <a:prstGeom prst="rect">
            <a:avLst/>
          </a:prstGeom>
        </p:spPr>
      </p:pic>
      <p:pic>
        <p:nvPicPr>
          <p:cNvPr id="1026" name="Picture 2">
            <a:extLst>
              <a:ext uri="{FF2B5EF4-FFF2-40B4-BE49-F238E27FC236}">
                <a16:creationId xmlns:a16="http://schemas.microsoft.com/office/drawing/2014/main" id="{57B09F52-AF62-254F-9015-AF9DA9DF53D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2400" y="1595438"/>
            <a:ext cx="4267200" cy="36671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KUT Vakfı">
            <a:extLst>
              <a:ext uri="{FF2B5EF4-FFF2-40B4-BE49-F238E27FC236}">
                <a16:creationId xmlns:a16="http://schemas.microsoft.com/office/drawing/2014/main" id="{220993E9-B867-E95C-8E3B-ABDACE4F58E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386595" y="0"/>
            <a:ext cx="2672831" cy="9265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74877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Resim 14">
            <a:extLst>
              <a:ext uri="{FF2B5EF4-FFF2-40B4-BE49-F238E27FC236}">
                <a16:creationId xmlns:a16="http://schemas.microsoft.com/office/drawing/2014/main" id="{6E04D0DA-17FB-0D4B-A994-E1DAD02F4941}"/>
              </a:ext>
            </a:extLst>
          </p:cNvPr>
          <p:cNvPicPr>
            <a:picLocks noChangeAspect="1"/>
          </p:cNvPicPr>
          <p:nvPr/>
        </p:nvPicPr>
        <p:blipFill>
          <a:blip r:embed="rId3"/>
          <a:stretch>
            <a:fillRect/>
          </a:stretch>
        </p:blipFill>
        <p:spPr>
          <a:xfrm>
            <a:off x="341870" y="90722"/>
            <a:ext cx="9477632" cy="687751"/>
          </a:xfrm>
          <a:prstGeom prst="rect">
            <a:avLst/>
          </a:prstGeom>
        </p:spPr>
      </p:pic>
      <p:sp>
        <p:nvSpPr>
          <p:cNvPr id="10" name="Metin kutusu 9">
            <a:extLst>
              <a:ext uri="{FF2B5EF4-FFF2-40B4-BE49-F238E27FC236}">
                <a16:creationId xmlns:a16="http://schemas.microsoft.com/office/drawing/2014/main" id="{4C10FC9A-90F3-A240-8EA4-D79D08A50ACC}"/>
              </a:ext>
            </a:extLst>
          </p:cNvPr>
          <p:cNvSpPr txBox="1"/>
          <p:nvPr/>
        </p:nvSpPr>
        <p:spPr>
          <a:xfrm>
            <a:off x="279400" y="103079"/>
            <a:ext cx="2225866" cy="646331"/>
          </a:xfrm>
          <a:prstGeom prst="rect">
            <a:avLst/>
          </a:prstGeom>
          <a:noFill/>
        </p:spPr>
        <p:txBody>
          <a:bodyPr wrap="none" rtlCol="0">
            <a:spAutoFit/>
          </a:bodyPr>
          <a:lstStyle/>
          <a:p>
            <a:r>
              <a:rPr lang="tr-TR" sz="3600" b="1" dirty="0">
                <a:solidFill>
                  <a:schemeClr val="bg1"/>
                </a:solidFill>
              </a:rPr>
              <a:t>TANIMLAR</a:t>
            </a:r>
          </a:p>
        </p:txBody>
      </p:sp>
      <p:sp>
        <p:nvSpPr>
          <p:cNvPr id="16" name="Dikdörtgen 15">
            <a:extLst>
              <a:ext uri="{FF2B5EF4-FFF2-40B4-BE49-F238E27FC236}">
                <a16:creationId xmlns:a16="http://schemas.microsoft.com/office/drawing/2014/main" id="{89007AD3-A23C-A541-97D2-4B98942908F7}"/>
              </a:ext>
            </a:extLst>
          </p:cNvPr>
          <p:cNvSpPr/>
          <p:nvPr/>
        </p:nvSpPr>
        <p:spPr>
          <a:xfrm>
            <a:off x="329513" y="953028"/>
            <a:ext cx="11520617" cy="5214320"/>
          </a:xfrm>
          <a:prstGeom prst="rect">
            <a:avLst/>
          </a:prstGeom>
          <a:solidFill>
            <a:schemeClr val="bg1">
              <a:lumMod val="85000"/>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buFont typeface="Arial" panose="020B0604020202020204" pitchFamily="34" charset="0"/>
              <a:buChar char="•"/>
            </a:pPr>
            <a:r>
              <a:rPr lang="tr-TR" sz="3600" b="1" dirty="0">
                <a:solidFill>
                  <a:schemeClr val="tx1"/>
                </a:solidFill>
              </a:rPr>
              <a:t>OLAY</a:t>
            </a:r>
            <a:r>
              <a:rPr lang="tr-TR" sz="3600" dirty="0">
                <a:solidFill>
                  <a:schemeClr val="tx1"/>
                </a:solidFill>
              </a:rPr>
              <a:t>: Sıralı adımlarda meydana gelen bir sapma</a:t>
            </a:r>
          </a:p>
          <a:p>
            <a:pPr marL="571500" indent="-571500">
              <a:buFont typeface="Arial" panose="020B0604020202020204" pitchFamily="34" charset="0"/>
              <a:buChar char="•"/>
            </a:pPr>
            <a:r>
              <a:rPr lang="tr-TR" sz="3600" b="1" dirty="0">
                <a:solidFill>
                  <a:schemeClr val="tx1"/>
                </a:solidFill>
              </a:rPr>
              <a:t>KAZA: </a:t>
            </a:r>
            <a:r>
              <a:rPr lang="tr-TR" sz="3600" dirty="0">
                <a:solidFill>
                  <a:schemeClr val="tx1"/>
                </a:solidFill>
              </a:rPr>
              <a:t>: Olay sonucunda can ve mal kaybı oluşması</a:t>
            </a:r>
          </a:p>
          <a:p>
            <a:pPr marL="571500" indent="-571500">
              <a:buFont typeface="Arial" panose="020B0604020202020204" pitchFamily="34" charset="0"/>
              <a:buChar char="•"/>
            </a:pPr>
            <a:r>
              <a:rPr lang="tr-TR" sz="3600" b="1" dirty="0">
                <a:solidFill>
                  <a:schemeClr val="tx1"/>
                </a:solidFill>
              </a:rPr>
              <a:t>ACİL DURUM: </a:t>
            </a:r>
            <a:r>
              <a:rPr lang="tr-TR" sz="3600" dirty="0">
                <a:solidFill>
                  <a:schemeClr val="tx1"/>
                </a:solidFill>
              </a:rPr>
              <a:t>İster doğal kaynaklı, isterse de insan kaynaklı olsun bireylerin zarar görmesine, yaralanmasına veya can kaybına neden olabilecek, çevreye, müşterilerine ve topluma olan sorumluluklarını yerine getirmesine engel olabilecek, proses akışını aksatacak veya kesintiye uğratacak, finansman yapısını, toplum ve kamu nezdindeki imajını; tehdit edebilecek beklenmedik olaylar</a:t>
            </a:r>
          </a:p>
        </p:txBody>
      </p:sp>
      <p:pic>
        <p:nvPicPr>
          <p:cNvPr id="2" name="Resim 1">
            <a:extLst>
              <a:ext uri="{FF2B5EF4-FFF2-40B4-BE49-F238E27FC236}">
                <a16:creationId xmlns:a16="http://schemas.microsoft.com/office/drawing/2014/main" id="{A7F20ADD-EC58-AE41-B7B4-7436E4C6DAA2}"/>
              </a:ext>
            </a:extLst>
          </p:cNvPr>
          <p:cNvPicPr>
            <a:picLocks noChangeAspect="1"/>
          </p:cNvPicPr>
          <p:nvPr/>
        </p:nvPicPr>
        <p:blipFill>
          <a:blip r:embed="rId4"/>
          <a:stretch>
            <a:fillRect/>
          </a:stretch>
        </p:blipFill>
        <p:spPr>
          <a:xfrm>
            <a:off x="279400" y="6167348"/>
            <a:ext cx="11633200" cy="711200"/>
          </a:xfrm>
          <a:prstGeom prst="rect">
            <a:avLst/>
          </a:prstGeom>
        </p:spPr>
      </p:pic>
      <p:pic>
        <p:nvPicPr>
          <p:cNvPr id="14" name="Picture 4" descr="AKUT Vakfı">
            <a:extLst>
              <a:ext uri="{FF2B5EF4-FFF2-40B4-BE49-F238E27FC236}">
                <a16:creationId xmlns:a16="http://schemas.microsoft.com/office/drawing/2014/main" id="{49586486-D062-1526-27EB-88338F9AB7D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86595" y="0"/>
            <a:ext cx="2672831" cy="9265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10715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Resim 14">
            <a:extLst>
              <a:ext uri="{FF2B5EF4-FFF2-40B4-BE49-F238E27FC236}">
                <a16:creationId xmlns:a16="http://schemas.microsoft.com/office/drawing/2014/main" id="{6E04D0DA-17FB-0D4B-A994-E1DAD02F4941}"/>
              </a:ext>
            </a:extLst>
          </p:cNvPr>
          <p:cNvPicPr>
            <a:picLocks noChangeAspect="1"/>
          </p:cNvPicPr>
          <p:nvPr/>
        </p:nvPicPr>
        <p:blipFill>
          <a:blip r:embed="rId3"/>
          <a:stretch>
            <a:fillRect/>
          </a:stretch>
        </p:blipFill>
        <p:spPr>
          <a:xfrm>
            <a:off x="341870" y="90722"/>
            <a:ext cx="9477632" cy="687751"/>
          </a:xfrm>
          <a:prstGeom prst="rect">
            <a:avLst/>
          </a:prstGeom>
        </p:spPr>
      </p:pic>
      <p:sp>
        <p:nvSpPr>
          <p:cNvPr id="10" name="Metin kutusu 9">
            <a:extLst>
              <a:ext uri="{FF2B5EF4-FFF2-40B4-BE49-F238E27FC236}">
                <a16:creationId xmlns:a16="http://schemas.microsoft.com/office/drawing/2014/main" id="{4C10FC9A-90F3-A240-8EA4-D79D08A50ACC}"/>
              </a:ext>
            </a:extLst>
          </p:cNvPr>
          <p:cNvSpPr txBox="1"/>
          <p:nvPr/>
        </p:nvSpPr>
        <p:spPr>
          <a:xfrm>
            <a:off x="279400" y="103079"/>
            <a:ext cx="2225866" cy="646331"/>
          </a:xfrm>
          <a:prstGeom prst="rect">
            <a:avLst/>
          </a:prstGeom>
          <a:noFill/>
        </p:spPr>
        <p:txBody>
          <a:bodyPr wrap="none" rtlCol="0">
            <a:spAutoFit/>
          </a:bodyPr>
          <a:lstStyle/>
          <a:p>
            <a:r>
              <a:rPr lang="tr-TR" sz="3600" b="1" dirty="0">
                <a:solidFill>
                  <a:schemeClr val="bg1"/>
                </a:solidFill>
              </a:rPr>
              <a:t>TANIMLAR</a:t>
            </a:r>
          </a:p>
        </p:txBody>
      </p:sp>
      <p:sp>
        <p:nvSpPr>
          <p:cNvPr id="16" name="Dikdörtgen 15">
            <a:extLst>
              <a:ext uri="{FF2B5EF4-FFF2-40B4-BE49-F238E27FC236}">
                <a16:creationId xmlns:a16="http://schemas.microsoft.com/office/drawing/2014/main" id="{89007AD3-A23C-A541-97D2-4B98942908F7}"/>
              </a:ext>
            </a:extLst>
          </p:cNvPr>
          <p:cNvSpPr/>
          <p:nvPr/>
        </p:nvSpPr>
        <p:spPr>
          <a:xfrm>
            <a:off x="329513" y="953028"/>
            <a:ext cx="11520617" cy="5214320"/>
          </a:xfrm>
          <a:prstGeom prst="rect">
            <a:avLst/>
          </a:prstGeom>
          <a:solidFill>
            <a:schemeClr val="bg1">
              <a:lumMod val="85000"/>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buFont typeface="Arial" panose="020B0604020202020204" pitchFamily="34" charset="0"/>
              <a:buChar char="•"/>
            </a:pPr>
            <a:r>
              <a:rPr lang="tr-TR" sz="3600" b="1" dirty="0">
                <a:solidFill>
                  <a:schemeClr val="tx1"/>
                </a:solidFill>
              </a:rPr>
              <a:t>Acil durum planı hazırlamak 1001’ inci iş değildir.</a:t>
            </a:r>
          </a:p>
          <a:p>
            <a:pPr marL="571500" indent="-571500">
              <a:buFont typeface="Arial" panose="020B0604020202020204" pitchFamily="34" charset="0"/>
              <a:buChar char="•"/>
            </a:pPr>
            <a:r>
              <a:rPr lang="tr-TR" sz="3600" b="1" dirty="0">
                <a:solidFill>
                  <a:schemeClr val="tx1"/>
                </a:solidFill>
              </a:rPr>
              <a:t>Acil durum planı hazırlamak yalnızca İSG’ </a:t>
            </a:r>
            <a:r>
              <a:rPr lang="tr-TR" sz="3600" b="1" dirty="0" err="1">
                <a:solidFill>
                  <a:schemeClr val="tx1"/>
                </a:solidFill>
              </a:rPr>
              <a:t>nin</a:t>
            </a:r>
            <a:r>
              <a:rPr lang="tr-TR" sz="3600" b="1" dirty="0">
                <a:solidFill>
                  <a:schemeClr val="tx1"/>
                </a:solidFill>
              </a:rPr>
              <a:t> sorumluluğunda olmamalıdır.</a:t>
            </a:r>
          </a:p>
          <a:p>
            <a:pPr marL="571500" indent="-571500">
              <a:buFont typeface="Arial" panose="020B0604020202020204" pitchFamily="34" charset="0"/>
              <a:buChar char="•"/>
            </a:pPr>
            <a:r>
              <a:rPr lang="tr-TR" sz="3600" b="1" dirty="0">
                <a:solidFill>
                  <a:schemeClr val="tx1"/>
                </a:solidFill>
              </a:rPr>
              <a:t>İyi bir acil durum planı esnek, değişime açık, herkesin katılımının olduğu ve üst yönetimin sahiplendiği ortak bir çalışmadır.</a:t>
            </a:r>
          </a:p>
        </p:txBody>
      </p:sp>
      <p:pic>
        <p:nvPicPr>
          <p:cNvPr id="2" name="Resim 1">
            <a:extLst>
              <a:ext uri="{FF2B5EF4-FFF2-40B4-BE49-F238E27FC236}">
                <a16:creationId xmlns:a16="http://schemas.microsoft.com/office/drawing/2014/main" id="{A7F20ADD-EC58-AE41-B7B4-7436E4C6DAA2}"/>
              </a:ext>
            </a:extLst>
          </p:cNvPr>
          <p:cNvPicPr>
            <a:picLocks noChangeAspect="1"/>
          </p:cNvPicPr>
          <p:nvPr/>
        </p:nvPicPr>
        <p:blipFill>
          <a:blip r:embed="rId4"/>
          <a:stretch>
            <a:fillRect/>
          </a:stretch>
        </p:blipFill>
        <p:spPr>
          <a:xfrm>
            <a:off x="279400" y="6167348"/>
            <a:ext cx="11633200" cy="711200"/>
          </a:xfrm>
          <a:prstGeom prst="rect">
            <a:avLst/>
          </a:prstGeom>
        </p:spPr>
      </p:pic>
      <p:pic>
        <p:nvPicPr>
          <p:cNvPr id="14" name="Picture 4" descr="AKUT Vakfı">
            <a:extLst>
              <a:ext uri="{FF2B5EF4-FFF2-40B4-BE49-F238E27FC236}">
                <a16:creationId xmlns:a16="http://schemas.microsoft.com/office/drawing/2014/main" id="{49586486-D062-1526-27EB-88338F9AB7D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86595" y="0"/>
            <a:ext cx="2672831" cy="9265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41551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B12F11A8-6FF8-BE48-9B62-F00018FB25A6}"/>
              </a:ext>
            </a:extLst>
          </p:cNvPr>
          <p:cNvPicPr>
            <a:picLocks noChangeAspect="1"/>
          </p:cNvPicPr>
          <p:nvPr/>
        </p:nvPicPr>
        <p:blipFill>
          <a:blip r:embed="rId2"/>
          <a:stretch>
            <a:fillRect/>
          </a:stretch>
        </p:blipFill>
        <p:spPr>
          <a:xfrm>
            <a:off x="2672" y="0"/>
            <a:ext cx="12186656" cy="6858000"/>
          </a:xfrm>
          <a:prstGeom prst="rect">
            <a:avLst/>
          </a:prstGeom>
        </p:spPr>
      </p:pic>
      <p:sp>
        <p:nvSpPr>
          <p:cNvPr id="6" name="Text Box 18">
            <a:extLst>
              <a:ext uri="{FF2B5EF4-FFF2-40B4-BE49-F238E27FC236}">
                <a16:creationId xmlns:a16="http://schemas.microsoft.com/office/drawing/2014/main" id="{18B669E7-50FF-374B-8777-D197892956D3}"/>
              </a:ext>
            </a:extLst>
          </p:cNvPr>
          <p:cNvSpPr txBox="1">
            <a:spLocks noChangeArrowheads="1"/>
          </p:cNvSpPr>
          <p:nvPr/>
        </p:nvSpPr>
        <p:spPr bwMode="auto">
          <a:xfrm>
            <a:off x="2315368" y="4102426"/>
            <a:ext cx="7561262" cy="563900"/>
          </a:xfrm>
          <a:prstGeom prst="rect">
            <a:avLst/>
          </a:prstGeom>
          <a:noFill/>
          <a:ln w="9525">
            <a:noFill/>
            <a:miter lim="800000"/>
            <a:headEnd/>
            <a:tailEnd/>
          </a:ln>
        </p:spPr>
        <p:txBody>
          <a:bodyPr lIns="70765" tIns="35383" rIns="70765" bIns="35383">
            <a:spAutoFit/>
          </a:bodyPr>
          <a:lstStyle/>
          <a:p>
            <a:pPr algn="ctr" defTabSz="708025" eaLnBrk="0" hangingPunct="0">
              <a:spcBef>
                <a:spcPct val="50000"/>
              </a:spcBef>
              <a:defRPr/>
            </a:pPr>
            <a:r>
              <a:rPr lang="tr-TR" sz="3200" b="1" dirty="0">
                <a:solidFill>
                  <a:srgbClr val="5F5F5F"/>
                </a:solidFill>
              </a:rPr>
              <a:t>Teşekkür Ederiz.</a:t>
            </a:r>
          </a:p>
        </p:txBody>
      </p:sp>
    </p:spTree>
    <p:extLst>
      <p:ext uri="{BB962C8B-B14F-4D97-AF65-F5344CB8AC3E}">
        <p14:creationId xmlns:p14="http://schemas.microsoft.com/office/powerpoint/2010/main" val="3547231049"/>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138</TotalTime>
  <Words>421</Words>
  <Application>Microsoft Office PowerPoint</Application>
  <PresentationFormat>Geniş ekran</PresentationFormat>
  <Paragraphs>34</Paragraphs>
  <Slides>5</Slides>
  <Notes>3</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5</vt:i4>
      </vt:variant>
    </vt:vector>
  </HeadingPairs>
  <TitlesOfParts>
    <vt:vector size="9" baseType="lpstr">
      <vt:lpstr>Arial</vt:lpstr>
      <vt:lpstr>Calibri</vt:lpstr>
      <vt:lpstr>Calibri Light</vt:lpstr>
      <vt:lpstr>Office Teması</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Ceyda ÖZTÜRK</dc:creator>
  <cp:lastModifiedBy>Batuhan Can Bolat</cp:lastModifiedBy>
  <cp:revision>15</cp:revision>
  <dcterms:created xsi:type="dcterms:W3CDTF">2019-03-06T10:36:16Z</dcterms:created>
  <dcterms:modified xsi:type="dcterms:W3CDTF">2022-05-18T07:03:40Z</dcterms:modified>
</cp:coreProperties>
</file>