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54.jpg" ContentType="image/png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4" r:id="rId4"/>
    <p:sldId id="279" r:id="rId5"/>
    <p:sldId id="273" r:id="rId6"/>
    <p:sldId id="274" r:id="rId7"/>
    <p:sldId id="269" r:id="rId8"/>
    <p:sldId id="287" r:id="rId9"/>
    <p:sldId id="277" r:id="rId10"/>
    <p:sldId id="300" r:id="rId11"/>
    <p:sldId id="282" r:id="rId12"/>
    <p:sldId id="280" r:id="rId13"/>
    <p:sldId id="281" r:id="rId14"/>
    <p:sldId id="286" r:id="rId15"/>
    <p:sldId id="288" r:id="rId16"/>
    <p:sldId id="290" r:id="rId17"/>
    <p:sldId id="260" r:id="rId18"/>
    <p:sldId id="296" r:id="rId19"/>
    <p:sldId id="298" r:id="rId20"/>
    <p:sldId id="275" r:id="rId21"/>
    <p:sldId id="293" r:id="rId22"/>
    <p:sldId id="291" r:id="rId23"/>
    <p:sldId id="295" r:id="rId24"/>
    <p:sldId id="297" r:id="rId25"/>
    <p:sldId id="289" r:id="rId26"/>
    <p:sldId id="299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37754-D139-4D62-901A-01FEC309B01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7360E8F-2CDB-4D64-A8D8-5E9B8A62125C}">
      <dgm:prSet phldrT="[Metin]"/>
      <dgm:spPr>
        <a:solidFill>
          <a:srgbClr val="C00000"/>
        </a:solidFill>
        <a:effectLst>
          <a:softEdge rad="50800"/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Elektrik kablolarının herhangi bir enstrümana giriş ve çıkışlarında </a:t>
          </a:r>
          <a:r>
            <a:rPr lang="tr-TR" b="0" dirty="0" smtClean="0">
              <a:solidFill>
                <a:schemeClr val="bg1"/>
              </a:solidFill>
            </a:rPr>
            <a:t> ( elektrik panosu-buat-panel-çeşitli </a:t>
          </a:r>
          <a:r>
            <a:rPr lang="tr-TR" b="0" dirty="0" err="1" smtClean="0">
              <a:solidFill>
                <a:schemeClr val="bg1"/>
              </a:solidFill>
            </a:rPr>
            <a:t>sensörler</a:t>
          </a:r>
          <a:r>
            <a:rPr lang="tr-TR" b="0" dirty="0" smtClean="0">
              <a:solidFill>
                <a:schemeClr val="bg1"/>
              </a:solidFill>
            </a:rPr>
            <a:t>-armatürler-elektrik motorları-</a:t>
          </a:r>
          <a:r>
            <a:rPr lang="tr-TR" b="0" dirty="0" err="1" smtClean="0">
              <a:solidFill>
                <a:schemeClr val="bg1"/>
              </a:solidFill>
            </a:rPr>
            <a:t>swicler</a:t>
          </a:r>
          <a:r>
            <a:rPr lang="tr-TR" b="0" dirty="0" smtClean="0">
              <a:solidFill>
                <a:schemeClr val="bg1"/>
              </a:solidFill>
            </a:rPr>
            <a:t> </a:t>
          </a:r>
          <a:r>
            <a:rPr lang="tr-TR" b="0" dirty="0" err="1" smtClean="0">
              <a:solidFill>
                <a:schemeClr val="bg1"/>
              </a:solidFill>
            </a:rPr>
            <a:t>vb.gibi</a:t>
          </a:r>
          <a:r>
            <a:rPr lang="tr-TR" b="0" dirty="0" smtClean="0">
              <a:solidFill>
                <a:schemeClr val="bg1"/>
              </a:solidFill>
            </a:rPr>
            <a:t> ) </a:t>
          </a:r>
          <a:r>
            <a:rPr lang="tr-TR" b="1" dirty="0" smtClean="0">
              <a:solidFill>
                <a:schemeClr val="bg1"/>
              </a:solidFill>
            </a:rPr>
            <a:t>kabloyu sıkma yöntemi  ile montajlanmasını sağlayan ekipmanın adına denir.</a:t>
          </a:r>
          <a:endParaRPr lang="tr-TR" dirty="0">
            <a:solidFill>
              <a:schemeClr val="bg1"/>
            </a:solidFill>
          </a:endParaRPr>
        </a:p>
      </dgm:t>
    </dgm:pt>
    <dgm:pt modelId="{D2AD53D9-201B-49A2-A48C-C49DCC1A5558}" type="parTrans" cxnId="{8F017159-68B9-4A86-B529-C24C1DB118FD}">
      <dgm:prSet/>
      <dgm:spPr/>
      <dgm:t>
        <a:bodyPr/>
        <a:lstStyle/>
        <a:p>
          <a:endParaRPr lang="tr-TR"/>
        </a:p>
      </dgm:t>
    </dgm:pt>
    <dgm:pt modelId="{3944C079-BE09-4C04-9B2C-F893BB719A5F}" type="sibTrans" cxnId="{8F017159-68B9-4A86-B529-C24C1DB118FD}">
      <dgm:prSet/>
      <dgm:spPr/>
      <dgm:t>
        <a:bodyPr/>
        <a:lstStyle/>
        <a:p>
          <a:endParaRPr lang="tr-TR"/>
        </a:p>
      </dgm:t>
    </dgm:pt>
    <dgm:pt modelId="{C3DC79C2-FC97-44C1-AB7C-8FB1FB8E89CF}">
      <dgm:prSet phldrT="[Metin]"/>
      <dgm:spPr>
        <a:solidFill>
          <a:srgbClr val="C00000"/>
        </a:solidFill>
        <a:effectLst>
          <a:softEdge rad="50800"/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Ekipmanın Değerinin devamlılığını sağlar . Ekipmanın IP değerini korumasını sağlar.  Enstrümana su ve toz girmesini engeller.  * Kablonun bağlantı noktasında sabitlenmesini sağlar ve kablo hareketinden kaynaklı ark oluşumunu minimuma indirger.  * Kablonun kopmasını engeller.  * Her türlü haşereye karşı da bağlantı noktasını korur. </a:t>
          </a:r>
          <a:endParaRPr lang="tr-TR" dirty="0">
            <a:solidFill>
              <a:schemeClr val="bg1"/>
            </a:solidFill>
          </a:endParaRPr>
        </a:p>
      </dgm:t>
    </dgm:pt>
    <dgm:pt modelId="{CF6DB27E-DDCC-41FC-BC98-BCCAA1E83447}" type="parTrans" cxnId="{BD3A318C-6994-450F-8B28-25545E0EBC8E}">
      <dgm:prSet/>
      <dgm:spPr/>
      <dgm:t>
        <a:bodyPr/>
        <a:lstStyle/>
        <a:p>
          <a:endParaRPr lang="tr-TR"/>
        </a:p>
      </dgm:t>
    </dgm:pt>
    <dgm:pt modelId="{4D2D89D1-2DFC-47BD-AF03-FE68C545B834}" type="sibTrans" cxnId="{BD3A318C-6994-450F-8B28-25545E0EBC8E}">
      <dgm:prSet/>
      <dgm:spPr/>
      <dgm:t>
        <a:bodyPr/>
        <a:lstStyle/>
        <a:p>
          <a:endParaRPr lang="tr-TR"/>
        </a:p>
      </dgm:t>
    </dgm:pt>
    <dgm:pt modelId="{EDE5563D-699F-4294-88E6-56795B359EF3}">
      <dgm:prSet phldrT="[Metin]"/>
      <dgm:spPr>
        <a:solidFill>
          <a:srgbClr val="C00000"/>
        </a:solidFill>
        <a:effectLst>
          <a:softEdge rad="50800"/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Kablo Rakorları  </a:t>
          </a:r>
          <a:r>
            <a:rPr lang="tr-TR" b="1" dirty="0" err="1" smtClean="0">
              <a:solidFill>
                <a:schemeClr val="bg1"/>
              </a:solidFill>
            </a:rPr>
            <a:t>Polyamide</a:t>
          </a:r>
          <a:r>
            <a:rPr lang="tr-TR" b="1" dirty="0" smtClean="0">
              <a:solidFill>
                <a:schemeClr val="bg1"/>
              </a:solidFill>
            </a:rPr>
            <a:t> – Pirinç – Paslanmaz – </a:t>
          </a:r>
          <a:r>
            <a:rPr lang="tr-TR" b="1" dirty="0" err="1" smtClean="0">
              <a:solidFill>
                <a:schemeClr val="bg1"/>
              </a:solidFill>
            </a:rPr>
            <a:t>Aluminyum</a:t>
          </a:r>
          <a:r>
            <a:rPr lang="tr-TR" b="1" dirty="0" smtClean="0">
              <a:solidFill>
                <a:schemeClr val="bg1"/>
              </a:solidFill>
            </a:rPr>
            <a:t> hammaddeleri ile  min. 3 mm den 100 mm kadar kablo sıkma aralığı ve METRİK M12 - M100 - PG  PG7-PG48 – NPT-GAS ¼ -4’’ bağlantı ölçüsüne kadar tüm kablo ve montaj çaplarına göre üretilir.</a:t>
          </a:r>
          <a:endParaRPr lang="tr-TR" dirty="0">
            <a:solidFill>
              <a:schemeClr val="bg1"/>
            </a:solidFill>
          </a:endParaRPr>
        </a:p>
      </dgm:t>
    </dgm:pt>
    <dgm:pt modelId="{E7B26293-79D0-4E22-80B7-6E0856341367}" type="parTrans" cxnId="{0B8FB831-04DD-47E0-8B55-C7C533EA7117}">
      <dgm:prSet/>
      <dgm:spPr/>
      <dgm:t>
        <a:bodyPr/>
        <a:lstStyle/>
        <a:p>
          <a:endParaRPr lang="tr-TR"/>
        </a:p>
      </dgm:t>
    </dgm:pt>
    <dgm:pt modelId="{6C5D42E0-2316-40B8-82A6-D2ED7339C81C}" type="sibTrans" cxnId="{0B8FB831-04DD-47E0-8B55-C7C533EA7117}">
      <dgm:prSet/>
      <dgm:spPr/>
      <dgm:t>
        <a:bodyPr/>
        <a:lstStyle/>
        <a:p>
          <a:endParaRPr lang="tr-TR"/>
        </a:p>
      </dgm:t>
    </dgm:pt>
    <dgm:pt modelId="{1F05D3D9-17B4-450F-BCF2-249075B86D24}" type="pres">
      <dgm:prSet presAssocID="{0B837754-D139-4D62-901A-01FEC309B0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A80FEA1B-46D7-461E-AAEA-BC25C25FC376}" type="pres">
      <dgm:prSet presAssocID="{0B837754-D139-4D62-901A-01FEC309B015}" presName="Name1" presStyleCnt="0"/>
      <dgm:spPr/>
    </dgm:pt>
    <dgm:pt modelId="{2C26E9BC-139E-4E4E-9FEF-2AF3E5D3C83B}" type="pres">
      <dgm:prSet presAssocID="{0B837754-D139-4D62-901A-01FEC309B015}" presName="cycle" presStyleCnt="0"/>
      <dgm:spPr/>
    </dgm:pt>
    <dgm:pt modelId="{73723BD3-2ECA-4D6A-A564-2F4370FFDCFA}" type="pres">
      <dgm:prSet presAssocID="{0B837754-D139-4D62-901A-01FEC309B015}" presName="srcNode" presStyleLbl="node1" presStyleIdx="0" presStyleCnt="3"/>
      <dgm:spPr/>
    </dgm:pt>
    <dgm:pt modelId="{A222587F-3729-4798-ABE0-F9D965D2026E}" type="pres">
      <dgm:prSet presAssocID="{0B837754-D139-4D62-901A-01FEC309B015}" presName="conn" presStyleLbl="parChTrans1D2" presStyleIdx="0" presStyleCnt="1"/>
      <dgm:spPr/>
      <dgm:t>
        <a:bodyPr/>
        <a:lstStyle/>
        <a:p>
          <a:endParaRPr lang="tr-TR"/>
        </a:p>
      </dgm:t>
    </dgm:pt>
    <dgm:pt modelId="{9CE5FC96-71D9-49E6-B86F-6FBEA9D6C321}" type="pres">
      <dgm:prSet presAssocID="{0B837754-D139-4D62-901A-01FEC309B015}" presName="extraNode" presStyleLbl="node1" presStyleIdx="0" presStyleCnt="3"/>
      <dgm:spPr/>
    </dgm:pt>
    <dgm:pt modelId="{9599E76C-7CAE-4736-B0CA-345B054CC4EB}" type="pres">
      <dgm:prSet presAssocID="{0B837754-D139-4D62-901A-01FEC309B015}" presName="dstNode" presStyleLbl="node1" presStyleIdx="0" presStyleCnt="3"/>
      <dgm:spPr/>
    </dgm:pt>
    <dgm:pt modelId="{1A5108A9-0E4A-4DA6-8425-89C63C177CA8}" type="pres">
      <dgm:prSet presAssocID="{37360E8F-2CDB-4D64-A8D8-5E9B8A62125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AB073-267F-4F99-BDDD-4FD4E7E4C16B}" type="pres">
      <dgm:prSet presAssocID="{37360E8F-2CDB-4D64-A8D8-5E9B8A62125C}" presName="accent_1" presStyleCnt="0"/>
      <dgm:spPr/>
    </dgm:pt>
    <dgm:pt modelId="{299D71D1-BB81-44EE-A316-534DF178488F}" type="pres">
      <dgm:prSet presAssocID="{37360E8F-2CDB-4D64-A8D8-5E9B8A62125C}" presName="accentRepeatNode" presStyleLbl="solidFgAcc1" presStyleIdx="0" presStyleCnt="3"/>
      <dgm:spPr/>
      <dgm:t>
        <a:bodyPr/>
        <a:lstStyle/>
        <a:p>
          <a:endParaRPr lang="tr-TR"/>
        </a:p>
      </dgm:t>
    </dgm:pt>
    <dgm:pt modelId="{370D3A61-01BC-4B4D-AF77-78009046AC24}" type="pres">
      <dgm:prSet presAssocID="{C3DC79C2-FC97-44C1-AB7C-8FB1FB8E89C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5DAE82-6ADF-4104-8AB1-8171DE2401B9}" type="pres">
      <dgm:prSet presAssocID="{C3DC79C2-FC97-44C1-AB7C-8FB1FB8E89CF}" presName="accent_2" presStyleCnt="0"/>
      <dgm:spPr/>
    </dgm:pt>
    <dgm:pt modelId="{5993BC4C-1F12-4143-B765-399586B85DA8}" type="pres">
      <dgm:prSet presAssocID="{C3DC79C2-FC97-44C1-AB7C-8FB1FB8E89CF}" presName="accentRepeatNode" presStyleLbl="solidFgAcc1" presStyleIdx="1" presStyleCnt="3"/>
      <dgm:spPr/>
    </dgm:pt>
    <dgm:pt modelId="{34188EAC-8166-41FA-AE28-1EE2F1979583}" type="pres">
      <dgm:prSet presAssocID="{EDE5563D-699F-4294-88E6-56795B359EF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B01421-94BF-493C-8714-2158C731AE64}" type="pres">
      <dgm:prSet presAssocID="{EDE5563D-699F-4294-88E6-56795B359EF3}" presName="accent_3" presStyleCnt="0"/>
      <dgm:spPr/>
    </dgm:pt>
    <dgm:pt modelId="{B98DADE5-8A6C-4D20-8150-90FE6D8A3EE3}" type="pres">
      <dgm:prSet presAssocID="{EDE5563D-699F-4294-88E6-56795B359EF3}" presName="accentRepeatNode" presStyleLbl="solidFgAcc1" presStyleIdx="2" presStyleCnt="3"/>
      <dgm:spPr/>
    </dgm:pt>
  </dgm:ptLst>
  <dgm:cxnLst>
    <dgm:cxn modelId="{8F017159-68B9-4A86-B529-C24C1DB118FD}" srcId="{0B837754-D139-4D62-901A-01FEC309B015}" destId="{37360E8F-2CDB-4D64-A8D8-5E9B8A62125C}" srcOrd="0" destOrd="0" parTransId="{D2AD53D9-201B-49A2-A48C-C49DCC1A5558}" sibTransId="{3944C079-BE09-4C04-9B2C-F893BB719A5F}"/>
    <dgm:cxn modelId="{BA939FFB-C6D6-4482-AF01-5CAEF5BF94C2}" type="presOf" srcId="{0B837754-D139-4D62-901A-01FEC309B015}" destId="{1F05D3D9-17B4-450F-BCF2-249075B86D24}" srcOrd="0" destOrd="0" presId="urn:microsoft.com/office/officeart/2008/layout/VerticalCurvedList"/>
    <dgm:cxn modelId="{F3718C4C-BD41-4DE6-B85D-65094EC14CE2}" type="presOf" srcId="{37360E8F-2CDB-4D64-A8D8-5E9B8A62125C}" destId="{1A5108A9-0E4A-4DA6-8425-89C63C177CA8}" srcOrd="0" destOrd="0" presId="urn:microsoft.com/office/officeart/2008/layout/VerticalCurvedList"/>
    <dgm:cxn modelId="{BD3A318C-6994-450F-8B28-25545E0EBC8E}" srcId="{0B837754-D139-4D62-901A-01FEC309B015}" destId="{C3DC79C2-FC97-44C1-AB7C-8FB1FB8E89CF}" srcOrd="1" destOrd="0" parTransId="{CF6DB27E-DDCC-41FC-BC98-BCCAA1E83447}" sibTransId="{4D2D89D1-2DFC-47BD-AF03-FE68C545B834}"/>
    <dgm:cxn modelId="{E0DFD42E-AE83-46A6-BF2D-F8B01A21B53A}" type="presOf" srcId="{3944C079-BE09-4C04-9B2C-F893BB719A5F}" destId="{A222587F-3729-4798-ABE0-F9D965D2026E}" srcOrd="0" destOrd="0" presId="urn:microsoft.com/office/officeart/2008/layout/VerticalCurvedList"/>
    <dgm:cxn modelId="{E0248F90-562E-48E7-8D7D-5FBBE044FA12}" type="presOf" srcId="{C3DC79C2-FC97-44C1-AB7C-8FB1FB8E89CF}" destId="{370D3A61-01BC-4B4D-AF77-78009046AC24}" srcOrd="0" destOrd="0" presId="urn:microsoft.com/office/officeart/2008/layout/VerticalCurvedList"/>
    <dgm:cxn modelId="{0B8FB831-04DD-47E0-8B55-C7C533EA7117}" srcId="{0B837754-D139-4D62-901A-01FEC309B015}" destId="{EDE5563D-699F-4294-88E6-56795B359EF3}" srcOrd="2" destOrd="0" parTransId="{E7B26293-79D0-4E22-80B7-6E0856341367}" sibTransId="{6C5D42E0-2316-40B8-82A6-D2ED7339C81C}"/>
    <dgm:cxn modelId="{C95E6139-2E6C-4113-BF56-B594A1FF2864}" type="presOf" srcId="{EDE5563D-699F-4294-88E6-56795B359EF3}" destId="{34188EAC-8166-41FA-AE28-1EE2F1979583}" srcOrd="0" destOrd="0" presId="urn:microsoft.com/office/officeart/2008/layout/VerticalCurvedList"/>
    <dgm:cxn modelId="{0C17C1AB-C0A9-4976-BB30-97F456CE8BA1}" type="presParOf" srcId="{1F05D3D9-17B4-450F-BCF2-249075B86D24}" destId="{A80FEA1B-46D7-461E-AAEA-BC25C25FC376}" srcOrd="0" destOrd="0" presId="urn:microsoft.com/office/officeart/2008/layout/VerticalCurvedList"/>
    <dgm:cxn modelId="{ADB1BA13-354F-4C6C-A104-A02CBB8D6139}" type="presParOf" srcId="{A80FEA1B-46D7-461E-AAEA-BC25C25FC376}" destId="{2C26E9BC-139E-4E4E-9FEF-2AF3E5D3C83B}" srcOrd="0" destOrd="0" presId="urn:microsoft.com/office/officeart/2008/layout/VerticalCurvedList"/>
    <dgm:cxn modelId="{3B2B5ECD-C270-47E4-B77F-884E389168D0}" type="presParOf" srcId="{2C26E9BC-139E-4E4E-9FEF-2AF3E5D3C83B}" destId="{73723BD3-2ECA-4D6A-A564-2F4370FFDCFA}" srcOrd="0" destOrd="0" presId="urn:microsoft.com/office/officeart/2008/layout/VerticalCurvedList"/>
    <dgm:cxn modelId="{FC39FB2F-0FD3-490B-805C-7D6C80A46037}" type="presParOf" srcId="{2C26E9BC-139E-4E4E-9FEF-2AF3E5D3C83B}" destId="{A222587F-3729-4798-ABE0-F9D965D2026E}" srcOrd="1" destOrd="0" presId="urn:microsoft.com/office/officeart/2008/layout/VerticalCurvedList"/>
    <dgm:cxn modelId="{AF0BD789-3C03-4DC9-8E6F-0446AF151E9F}" type="presParOf" srcId="{2C26E9BC-139E-4E4E-9FEF-2AF3E5D3C83B}" destId="{9CE5FC96-71D9-49E6-B86F-6FBEA9D6C321}" srcOrd="2" destOrd="0" presId="urn:microsoft.com/office/officeart/2008/layout/VerticalCurvedList"/>
    <dgm:cxn modelId="{1B81990E-7E00-4A0F-B02A-B3FE84D3CC1E}" type="presParOf" srcId="{2C26E9BC-139E-4E4E-9FEF-2AF3E5D3C83B}" destId="{9599E76C-7CAE-4736-B0CA-345B054CC4EB}" srcOrd="3" destOrd="0" presId="urn:microsoft.com/office/officeart/2008/layout/VerticalCurvedList"/>
    <dgm:cxn modelId="{A56CE3BB-5DDE-4BD6-98C7-85A2A6F9AE88}" type="presParOf" srcId="{A80FEA1B-46D7-461E-AAEA-BC25C25FC376}" destId="{1A5108A9-0E4A-4DA6-8425-89C63C177CA8}" srcOrd="1" destOrd="0" presId="urn:microsoft.com/office/officeart/2008/layout/VerticalCurvedList"/>
    <dgm:cxn modelId="{DEE559F0-916A-4404-92EC-3DD1EDFD7773}" type="presParOf" srcId="{A80FEA1B-46D7-461E-AAEA-BC25C25FC376}" destId="{831AB073-267F-4F99-BDDD-4FD4E7E4C16B}" srcOrd="2" destOrd="0" presId="urn:microsoft.com/office/officeart/2008/layout/VerticalCurvedList"/>
    <dgm:cxn modelId="{71525E71-4104-41F1-B5C8-7CD0D869D06C}" type="presParOf" srcId="{831AB073-267F-4F99-BDDD-4FD4E7E4C16B}" destId="{299D71D1-BB81-44EE-A316-534DF178488F}" srcOrd="0" destOrd="0" presId="urn:microsoft.com/office/officeart/2008/layout/VerticalCurvedList"/>
    <dgm:cxn modelId="{461B3853-EE7F-49B2-915E-FE04F6670CCC}" type="presParOf" srcId="{A80FEA1B-46D7-461E-AAEA-BC25C25FC376}" destId="{370D3A61-01BC-4B4D-AF77-78009046AC24}" srcOrd="3" destOrd="0" presId="urn:microsoft.com/office/officeart/2008/layout/VerticalCurvedList"/>
    <dgm:cxn modelId="{7C0B12B0-1543-475B-8BFC-4BD17B440CEB}" type="presParOf" srcId="{A80FEA1B-46D7-461E-AAEA-BC25C25FC376}" destId="{435DAE82-6ADF-4104-8AB1-8171DE2401B9}" srcOrd="4" destOrd="0" presId="urn:microsoft.com/office/officeart/2008/layout/VerticalCurvedList"/>
    <dgm:cxn modelId="{9D87C8B4-A181-482F-8C8D-99DB5A65D594}" type="presParOf" srcId="{435DAE82-6ADF-4104-8AB1-8171DE2401B9}" destId="{5993BC4C-1F12-4143-B765-399586B85DA8}" srcOrd="0" destOrd="0" presId="urn:microsoft.com/office/officeart/2008/layout/VerticalCurvedList"/>
    <dgm:cxn modelId="{0F46BA54-22DE-44C9-B392-B6831FD5D71D}" type="presParOf" srcId="{A80FEA1B-46D7-461E-AAEA-BC25C25FC376}" destId="{34188EAC-8166-41FA-AE28-1EE2F1979583}" srcOrd="5" destOrd="0" presId="urn:microsoft.com/office/officeart/2008/layout/VerticalCurvedList"/>
    <dgm:cxn modelId="{701242F9-9262-4BDC-AA67-9A6FA9B08867}" type="presParOf" srcId="{A80FEA1B-46D7-461E-AAEA-BC25C25FC376}" destId="{DFB01421-94BF-493C-8714-2158C731AE64}" srcOrd="6" destOrd="0" presId="urn:microsoft.com/office/officeart/2008/layout/VerticalCurvedList"/>
    <dgm:cxn modelId="{7CE14377-1A67-4859-A9E1-B5E34F6704B7}" type="presParOf" srcId="{DFB01421-94BF-493C-8714-2158C731AE64}" destId="{B98DADE5-8A6C-4D20-8150-90FE6D8A3E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DB5DB9-B7F5-4D10-9E96-A4F5035673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1272C10-0FFB-4464-901A-4B76C383F633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b="1" dirty="0" smtClean="0"/>
            <a:t>EX-PROOF Rakor Tipleri</a:t>
          </a:r>
          <a:endParaRPr lang="tr-TR" sz="3600" b="1" dirty="0"/>
        </a:p>
      </dgm:t>
    </dgm:pt>
    <dgm:pt modelId="{D8AE882F-58C0-4F54-909C-E90FD22BA5D9}" type="parTrans" cxnId="{1A48575F-7A7F-42FF-B115-7D8410358D2F}">
      <dgm:prSet/>
      <dgm:spPr/>
      <dgm:t>
        <a:bodyPr/>
        <a:lstStyle/>
        <a:p>
          <a:endParaRPr lang="tr-TR"/>
        </a:p>
      </dgm:t>
    </dgm:pt>
    <dgm:pt modelId="{9E56306C-AED1-46C3-9B46-C774A7BA4B30}" type="sibTrans" cxnId="{1A48575F-7A7F-42FF-B115-7D8410358D2F}">
      <dgm:prSet/>
      <dgm:spPr/>
      <dgm:t>
        <a:bodyPr/>
        <a:lstStyle/>
        <a:p>
          <a:endParaRPr lang="tr-TR"/>
        </a:p>
      </dgm:t>
    </dgm:pt>
    <dgm:pt modelId="{FE314EB0-0891-4325-8A38-7C7A56D92622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Çubuk Zırhlı Rakorlar-</a:t>
          </a:r>
          <a:r>
            <a:rPr lang="tr-TR" sz="2400" b="1" dirty="0" err="1" smtClean="0"/>
            <a:t>swa</a:t>
          </a:r>
          <a:r>
            <a:rPr lang="tr-TR" sz="2400" b="1" dirty="0" smtClean="0"/>
            <a:t>-</a:t>
          </a:r>
          <a:r>
            <a:rPr lang="tr-TR" sz="2400" b="1" dirty="0" err="1" smtClean="0"/>
            <a:t>awa</a:t>
          </a:r>
          <a:endParaRPr lang="tr-TR" sz="2400" b="1" dirty="0"/>
        </a:p>
      </dgm:t>
    </dgm:pt>
    <dgm:pt modelId="{37A62A60-93A8-4134-AC9E-1EE28FB479C3}" type="parTrans" cxnId="{BAD9B2BD-95BD-4F5C-9143-67245392F40D}">
      <dgm:prSet/>
      <dgm:spPr/>
      <dgm:t>
        <a:bodyPr/>
        <a:lstStyle/>
        <a:p>
          <a:endParaRPr lang="tr-TR"/>
        </a:p>
      </dgm:t>
    </dgm:pt>
    <dgm:pt modelId="{B08CC774-B774-438C-8A3C-0A88B145C5C9}" type="sibTrans" cxnId="{BAD9B2BD-95BD-4F5C-9143-67245392F40D}">
      <dgm:prSet/>
      <dgm:spPr/>
      <dgm:t>
        <a:bodyPr/>
        <a:lstStyle/>
        <a:p>
          <a:endParaRPr lang="tr-TR"/>
        </a:p>
      </dgm:t>
    </dgm:pt>
    <dgm:pt modelId="{8BDFA79B-2700-4626-A20B-AACAB90AF5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Örgülü zırhlı Rakorlar-</a:t>
          </a:r>
          <a:r>
            <a:rPr lang="tr-TR" sz="2400" b="1" dirty="0" err="1" smtClean="0"/>
            <a:t>swb</a:t>
          </a:r>
          <a:endParaRPr lang="tr-TR" sz="2400" b="1" dirty="0"/>
        </a:p>
      </dgm:t>
    </dgm:pt>
    <dgm:pt modelId="{CB31D3FE-5506-4D5C-8DDD-E685D2EEEE0D}" type="parTrans" cxnId="{9BDE3C06-A4D4-4A47-8B24-BAADDB0C94A5}">
      <dgm:prSet/>
      <dgm:spPr/>
      <dgm:t>
        <a:bodyPr/>
        <a:lstStyle/>
        <a:p>
          <a:endParaRPr lang="tr-TR"/>
        </a:p>
      </dgm:t>
    </dgm:pt>
    <dgm:pt modelId="{22E4B6DE-7841-4166-9CB3-30AAFE7E3D73}" type="sibTrans" cxnId="{9BDE3C06-A4D4-4A47-8B24-BAADDB0C94A5}">
      <dgm:prSet/>
      <dgm:spPr/>
      <dgm:t>
        <a:bodyPr/>
        <a:lstStyle/>
        <a:p>
          <a:endParaRPr lang="tr-TR"/>
        </a:p>
      </dgm:t>
    </dgm:pt>
    <dgm:pt modelId="{00962985-9AE3-4C47-A1C6-41EA3930D0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Zırhsız Rakorlar</a:t>
          </a:r>
          <a:endParaRPr lang="tr-TR" sz="2400" b="1" dirty="0"/>
        </a:p>
      </dgm:t>
    </dgm:pt>
    <dgm:pt modelId="{BFCC8AB6-C607-4154-8D38-97322E8B01D8}" type="parTrans" cxnId="{DDBF26DB-DA0D-4649-AB93-F2673055B32A}">
      <dgm:prSet/>
      <dgm:spPr/>
      <dgm:t>
        <a:bodyPr/>
        <a:lstStyle/>
        <a:p>
          <a:endParaRPr lang="tr-TR"/>
        </a:p>
      </dgm:t>
    </dgm:pt>
    <dgm:pt modelId="{EE200720-B371-4980-8914-1309CF16DA68}" type="sibTrans" cxnId="{DDBF26DB-DA0D-4649-AB93-F2673055B32A}">
      <dgm:prSet/>
      <dgm:spPr/>
      <dgm:t>
        <a:bodyPr/>
        <a:lstStyle/>
        <a:p>
          <a:endParaRPr lang="tr-TR"/>
        </a:p>
      </dgm:t>
    </dgm:pt>
    <dgm:pt modelId="{796B6AF8-7ECC-4668-BF2F-A701F2DCE33F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Spiral </a:t>
          </a:r>
          <a:r>
            <a:rPr lang="tr-TR" sz="2400" b="1" dirty="0" err="1" smtClean="0"/>
            <a:t>tutuculu</a:t>
          </a:r>
          <a:r>
            <a:rPr lang="tr-TR" sz="2400" b="1" dirty="0" smtClean="0"/>
            <a:t> Rakorlar</a:t>
          </a:r>
          <a:endParaRPr lang="tr-TR" sz="2400" b="1" dirty="0"/>
        </a:p>
      </dgm:t>
    </dgm:pt>
    <dgm:pt modelId="{1CBB334F-A433-46A3-B2EA-2C71F6B0BB02}" type="parTrans" cxnId="{B51670A4-2A55-41D3-809D-01BD43959629}">
      <dgm:prSet/>
      <dgm:spPr/>
      <dgm:t>
        <a:bodyPr/>
        <a:lstStyle/>
        <a:p>
          <a:endParaRPr lang="tr-TR"/>
        </a:p>
      </dgm:t>
    </dgm:pt>
    <dgm:pt modelId="{221338A1-332B-4DD5-8952-6D265FFC8EA1}" type="sibTrans" cxnId="{B51670A4-2A55-41D3-809D-01BD43959629}">
      <dgm:prSet/>
      <dgm:spPr/>
      <dgm:t>
        <a:bodyPr/>
        <a:lstStyle/>
        <a:p>
          <a:endParaRPr lang="tr-TR"/>
        </a:p>
      </dgm:t>
    </dgm:pt>
    <dgm:pt modelId="{ED7FE13B-08AD-4447-B2AF-DE3153F189AE}" type="pres">
      <dgm:prSet presAssocID="{7EDB5DB9-B7F5-4D10-9E96-A4F5035673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D71454-7121-402F-8119-6531BB1A5406}" type="pres">
      <dgm:prSet presAssocID="{A1272C10-0FFB-4464-901A-4B76C383F633}" presName="hierRoot1" presStyleCnt="0">
        <dgm:presLayoutVars>
          <dgm:hierBranch val="init"/>
        </dgm:presLayoutVars>
      </dgm:prSet>
      <dgm:spPr/>
    </dgm:pt>
    <dgm:pt modelId="{34187111-D394-4905-999E-45FCB2466040}" type="pres">
      <dgm:prSet presAssocID="{A1272C10-0FFB-4464-901A-4B76C383F633}" presName="rootComposite1" presStyleCnt="0"/>
      <dgm:spPr/>
    </dgm:pt>
    <dgm:pt modelId="{4145134D-CC71-4C42-AA63-BA10AECF76BD}" type="pres">
      <dgm:prSet presAssocID="{A1272C10-0FFB-4464-901A-4B76C383F633}" presName="rootText1" presStyleLbl="node0" presStyleIdx="0" presStyleCnt="1" custScaleX="232047" custScaleY="44005" custLinFactY="-42988" custLinFactNeighborX="-1532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A15ECD-3518-4405-B68D-42B94DB710BA}" type="pres">
      <dgm:prSet presAssocID="{A1272C10-0FFB-4464-901A-4B76C383F6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4C8DC197-3EE9-4F24-BF60-6EE3EB1110E3}" type="pres">
      <dgm:prSet presAssocID="{A1272C10-0FFB-4464-901A-4B76C383F633}" presName="hierChild2" presStyleCnt="0"/>
      <dgm:spPr/>
    </dgm:pt>
    <dgm:pt modelId="{543C9B44-46FD-481F-B3BB-9527A0D4B0D1}" type="pres">
      <dgm:prSet presAssocID="{37A62A60-93A8-4134-AC9E-1EE28FB479C3}" presName="Name37" presStyleLbl="parChTrans1D2" presStyleIdx="0" presStyleCnt="4"/>
      <dgm:spPr/>
      <dgm:t>
        <a:bodyPr/>
        <a:lstStyle/>
        <a:p>
          <a:endParaRPr lang="tr-TR"/>
        </a:p>
      </dgm:t>
    </dgm:pt>
    <dgm:pt modelId="{2A5B6B3D-B0F5-4BF7-A3A4-EA4931700E05}" type="pres">
      <dgm:prSet presAssocID="{FE314EB0-0891-4325-8A38-7C7A56D92622}" presName="hierRoot2" presStyleCnt="0">
        <dgm:presLayoutVars>
          <dgm:hierBranch val="init"/>
        </dgm:presLayoutVars>
      </dgm:prSet>
      <dgm:spPr/>
    </dgm:pt>
    <dgm:pt modelId="{0038D4C2-C810-4264-8123-16DDD34D36B1}" type="pres">
      <dgm:prSet presAssocID="{FE314EB0-0891-4325-8A38-7C7A56D92622}" presName="rootComposite" presStyleCnt="0"/>
      <dgm:spPr/>
    </dgm:pt>
    <dgm:pt modelId="{14B4F09A-BDB9-4F69-8CB8-BD68E0CA6AFB}" type="pres">
      <dgm:prSet presAssocID="{FE314EB0-0891-4325-8A38-7C7A56D92622}" presName="rootText" presStyleLbl="node2" presStyleIdx="0" presStyleCnt="4" custScaleY="61541" custLinFactY="-29944" custLinFactNeighborX="417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1D3804-AFFC-4BED-901C-B4E4839FBD26}" type="pres">
      <dgm:prSet presAssocID="{FE314EB0-0891-4325-8A38-7C7A56D92622}" presName="rootConnector" presStyleLbl="node2" presStyleIdx="0" presStyleCnt="4"/>
      <dgm:spPr/>
      <dgm:t>
        <a:bodyPr/>
        <a:lstStyle/>
        <a:p>
          <a:endParaRPr lang="tr-TR"/>
        </a:p>
      </dgm:t>
    </dgm:pt>
    <dgm:pt modelId="{80AECDAC-E5F2-4722-BA7D-36ED5F805185}" type="pres">
      <dgm:prSet presAssocID="{FE314EB0-0891-4325-8A38-7C7A56D92622}" presName="hierChild4" presStyleCnt="0"/>
      <dgm:spPr/>
    </dgm:pt>
    <dgm:pt modelId="{04FDD06A-49FD-4748-8CD1-F3B36256514F}" type="pres">
      <dgm:prSet presAssocID="{FE314EB0-0891-4325-8A38-7C7A56D92622}" presName="hierChild5" presStyleCnt="0"/>
      <dgm:spPr/>
    </dgm:pt>
    <dgm:pt modelId="{2C3369A3-A891-4384-B84C-A2DC82D72382}" type="pres">
      <dgm:prSet presAssocID="{CB31D3FE-5506-4D5C-8DDD-E685D2EEEE0D}" presName="Name37" presStyleLbl="parChTrans1D2" presStyleIdx="1" presStyleCnt="4"/>
      <dgm:spPr/>
      <dgm:t>
        <a:bodyPr/>
        <a:lstStyle/>
        <a:p>
          <a:endParaRPr lang="tr-TR"/>
        </a:p>
      </dgm:t>
    </dgm:pt>
    <dgm:pt modelId="{21368AC3-EB17-48DB-A593-1AC9D6C0082E}" type="pres">
      <dgm:prSet presAssocID="{8BDFA79B-2700-4626-A20B-AACAB90AF5EE}" presName="hierRoot2" presStyleCnt="0">
        <dgm:presLayoutVars>
          <dgm:hierBranch val="init"/>
        </dgm:presLayoutVars>
      </dgm:prSet>
      <dgm:spPr/>
    </dgm:pt>
    <dgm:pt modelId="{03574292-D449-4B94-A65E-9D349460B579}" type="pres">
      <dgm:prSet presAssocID="{8BDFA79B-2700-4626-A20B-AACAB90AF5EE}" presName="rootComposite" presStyleCnt="0"/>
      <dgm:spPr/>
    </dgm:pt>
    <dgm:pt modelId="{EFAA493E-574B-469D-B3D3-68E0BDFA89F5}" type="pres">
      <dgm:prSet presAssocID="{8BDFA79B-2700-4626-A20B-AACAB90AF5EE}" presName="rootText" presStyleLbl="node2" presStyleIdx="1" presStyleCnt="4" custScaleY="61541" custLinFactY="-29944" custLinFactNeighborX="-896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8DC4A0-66C0-498F-A318-12B42B93AF17}" type="pres">
      <dgm:prSet presAssocID="{8BDFA79B-2700-4626-A20B-AACAB90AF5EE}" presName="rootConnector" presStyleLbl="node2" presStyleIdx="1" presStyleCnt="4"/>
      <dgm:spPr/>
      <dgm:t>
        <a:bodyPr/>
        <a:lstStyle/>
        <a:p>
          <a:endParaRPr lang="tr-TR"/>
        </a:p>
      </dgm:t>
    </dgm:pt>
    <dgm:pt modelId="{3B77B16E-314C-4826-9A03-A71F401B0759}" type="pres">
      <dgm:prSet presAssocID="{8BDFA79B-2700-4626-A20B-AACAB90AF5EE}" presName="hierChild4" presStyleCnt="0"/>
      <dgm:spPr/>
    </dgm:pt>
    <dgm:pt modelId="{006D34EA-B177-4437-A2E2-9F3FB599E936}" type="pres">
      <dgm:prSet presAssocID="{8BDFA79B-2700-4626-A20B-AACAB90AF5EE}" presName="hierChild5" presStyleCnt="0"/>
      <dgm:spPr/>
    </dgm:pt>
    <dgm:pt modelId="{940B9279-223C-4514-ADEE-CFDE95102128}" type="pres">
      <dgm:prSet presAssocID="{BFCC8AB6-C607-4154-8D38-97322E8B01D8}" presName="Name37" presStyleLbl="parChTrans1D2" presStyleIdx="2" presStyleCnt="4"/>
      <dgm:spPr/>
      <dgm:t>
        <a:bodyPr/>
        <a:lstStyle/>
        <a:p>
          <a:endParaRPr lang="tr-TR"/>
        </a:p>
      </dgm:t>
    </dgm:pt>
    <dgm:pt modelId="{C6E44E7D-2F4B-4E5B-8178-95560BE2888B}" type="pres">
      <dgm:prSet presAssocID="{00962985-9AE3-4C47-A1C6-41EA3930D0EE}" presName="hierRoot2" presStyleCnt="0">
        <dgm:presLayoutVars>
          <dgm:hierBranch val="init"/>
        </dgm:presLayoutVars>
      </dgm:prSet>
      <dgm:spPr/>
    </dgm:pt>
    <dgm:pt modelId="{6654E90B-08F5-4582-BC6C-EF6F6E257DE6}" type="pres">
      <dgm:prSet presAssocID="{00962985-9AE3-4C47-A1C6-41EA3930D0EE}" presName="rootComposite" presStyleCnt="0"/>
      <dgm:spPr/>
    </dgm:pt>
    <dgm:pt modelId="{DEC5D8EF-98DE-4329-A1CA-D7F68076789B}" type="pres">
      <dgm:prSet presAssocID="{00962985-9AE3-4C47-A1C6-41EA3930D0EE}" presName="rootText" presStyleLbl="node2" presStyleIdx="2" presStyleCnt="4" custScaleY="61541" custLinFactY="-29944" custLinFactNeighborX="-896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C45741-DF18-4A30-AA96-63EF259DB65C}" type="pres">
      <dgm:prSet presAssocID="{00962985-9AE3-4C47-A1C6-41EA3930D0EE}" presName="rootConnector" presStyleLbl="node2" presStyleIdx="2" presStyleCnt="4"/>
      <dgm:spPr/>
      <dgm:t>
        <a:bodyPr/>
        <a:lstStyle/>
        <a:p>
          <a:endParaRPr lang="tr-TR"/>
        </a:p>
      </dgm:t>
    </dgm:pt>
    <dgm:pt modelId="{19155229-9442-462B-A784-9BC2C5FDCFA2}" type="pres">
      <dgm:prSet presAssocID="{00962985-9AE3-4C47-A1C6-41EA3930D0EE}" presName="hierChild4" presStyleCnt="0"/>
      <dgm:spPr/>
    </dgm:pt>
    <dgm:pt modelId="{2ECF9781-FF7C-4C10-ACA5-85DCAE32E75D}" type="pres">
      <dgm:prSet presAssocID="{00962985-9AE3-4C47-A1C6-41EA3930D0EE}" presName="hierChild5" presStyleCnt="0"/>
      <dgm:spPr/>
    </dgm:pt>
    <dgm:pt modelId="{11C896BF-9E57-4598-879A-FAFDEE0FB1F0}" type="pres">
      <dgm:prSet presAssocID="{1CBB334F-A433-46A3-B2EA-2C71F6B0BB02}" presName="Name37" presStyleLbl="parChTrans1D2" presStyleIdx="3" presStyleCnt="4"/>
      <dgm:spPr/>
      <dgm:t>
        <a:bodyPr/>
        <a:lstStyle/>
        <a:p>
          <a:endParaRPr lang="tr-TR"/>
        </a:p>
      </dgm:t>
    </dgm:pt>
    <dgm:pt modelId="{E8737335-63CD-4627-8948-4A764759DD22}" type="pres">
      <dgm:prSet presAssocID="{796B6AF8-7ECC-4668-BF2F-A701F2DCE33F}" presName="hierRoot2" presStyleCnt="0">
        <dgm:presLayoutVars>
          <dgm:hierBranch val="init"/>
        </dgm:presLayoutVars>
      </dgm:prSet>
      <dgm:spPr/>
    </dgm:pt>
    <dgm:pt modelId="{1DA5B037-106E-4652-B538-FF864F670200}" type="pres">
      <dgm:prSet presAssocID="{796B6AF8-7ECC-4668-BF2F-A701F2DCE33F}" presName="rootComposite" presStyleCnt="0"/>
      <dgm:spPr/>
    </dgm:pt>
    <dgm:pt modelId="{852B598A-6BBD-4688-89D2-2028F0B62DE6}" type="pres">
      <dgm:prSet presAssocID="{796B6AF8-7ECC-4668-BF2F-A701F2DCE33F}" presName="rootText" presStyleLbl="node2" presStyleIdx="3" presStyleCnt="4" custScaleY="61541" custLinFactY="-29944" custLinFactNeighborX="-896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CA7DC1-4E22-45B6-ABCA-A06AB1263C21}" type="pres">
      <dgm:prSet presAssocID="{796B6AF8-7ECC-4668-BF2F-A701F2DCE33F}" presName="rootConnector" presStyleLbl="node2" presStyleIdx="3" presStyleCnt="4"/>
      <dgm:spPr/>
      <dgm:t>
        <a:bodyPr/>
        <a:lstStyle/>
        <a:p>
          <a:endParaRPr lang="tr-TR"/>
        </a:p>
      </dgm:t>
    </dgm:pt>
    <dgm:pt modelId="{40AF776E-ABB9-4228-8B0B-AE1033F0B367}" type="pres">
      <dgm:prSet presAssocID="{796B6AF8-7ECC-4668-BF2F-A701F2DCE33F}" presName="hierChild4" presStyleCnt="0"/>
      <dgm:spPr/>
    </dgm:pt>
    <dgm:pt modelId="{D528184E-BBDC-4AA6-B0DC-25549BD8D151}" type="pres">
      <dgm:prSet presAssocID="{796B6AF8-7ECC-4668-BF2F-A701F2DCE33F}" presName="hierChild5" presStyleCnt="0"/>
      <dgm:spPr/>
    </dgm:pt>
    <dgm:pt modelId="{C8B1AE53-E822-4C98-BD1B-5DC966E9ECAF}" type="pres">
      <dgm:prSet presAssocID="{A1272C10-0FFB-4464-901A-4B76C383F633}" presName="hierChild3" presStyleCnt="0"/>
      <dgm:spPr/>
    </dgm:pt>
  </dgm:ptLst>
  <dgm:cxnLst>
    <dgm:cxn modelId="{28B6EEB6-519F-41F8-B8D5-5CC8019950EC}" type="presOf" srcId="{796B6AF8-7ECC-4668-BF2F-A701F2DCE33F}" destId="{852B598A-6BBD-4688-89D2-2028F0B62DE6}" srcOrd="0" destOrd="0" presId="urn:microsoft.com/office/officeart/2005/8/layout/orgChart1"/>
    <dgm:cxn modelId="{73284767-E5FA-40B9-8DEC-4CF1F160C98F}" type="presOf" srcId="{00962985-9AE3-4C47-A1C6-41EA3930D0EE}" destId="{CCC45741-DF18-4A30-AA96-63EF259DB65C}" srcOrd="1" destOrd="0" presId="urn:microsoft.com/office/officeart/2005/8/layout/orgChart1"/>
    <dgm:cxn modelId="{28FA4668-A0CF-4FFA-8854-0E05DBECC6BF}" type="presOf" srcId="{FE314EB0-0891-4325-8A38-7C7A56D92622}" destId="{491D3804-AFFC-4BED-901C-B4E4839FBD26}" srcOrd="1" destOrd="0" presId="urn:microsoft.com/office/officeart/2005/8/layout/orgChart1"/>
    <dgm:cxn modelId="{1560582C-B8E0-43E6-B100-FEC28C03FDC7}" type="presOf" srcId="{FE314EB0-0891-4325-8A38-7C7A56D92622}" destId="{14B4F09A-BDB9-4F69-8CB8-BD68E0CA6AFB}" srcOrd="0" destOrd="0" presId="urn:microsoft.com/office/officeart/2005/8/layout/orgChart1"/>
    <dgm:cxn modelId="{990DB23A-DF7E-461E-BC0E-6B51F0EBB43B}" type="presOf" srcId="{7EDB5DB9-B7F5-4D10-9E96-A4F5035673A4}" destId="{ED7FE13B-08AD-4447-B2AF-DE3153F189AE}" srcOrd="0" destOrd="0" presId="urn:microsoft.com/office/officeart/2005/8/layout/orgChart1"/>
    <dgm:cxn modelId="{2869D126-8C09-4753-98EA-2FBACB0D96DE}" type="presOf" srcId="{A1272C10-0FFB-4464-901A-4B76C383F633}" destId="{4145134D-CC71-4C42-AA63-BA10AECF76BD}" srcOrd="0" destOrd="0" presId="urn:microsoft.com/office/officeart/2005/8/layout/orgChart1"/>
    <dgm:cxn modelId="{1A48575F-7A7F-42FF-B115-7D8410358D2F}" srcId="{7EDB5DB9-B7F5-4D10-9E96-A4F5035673A4}" destId="{A1272C10-0FFB-4464-901A-4B76C383F633}" srcOrd="0" destOrd="0" parTransId="{D8AE882F-58C0-4F54-909C-E90FD22BA5D9}" sibTransId="{9E56306C-AED1-46C3-9B46-C774A7BA4B30}"/>
    <dgm:cxn modelId="{1B1870F3-12B5-4C71-9D78-390F072A96FF}" type="presOf" srcId="{796B6AF8-7ECC-4668-BF2F-A701F2DCE33F}" destId="{43CA7DC1-4E22-45B6-ABCA-A06AB1263C21}" srcOrd="1" destOrd="0" presId="urn:microsoft.com/office/officeart/2005/8/layout/orgChart1"/>
    <dgm:cxn modelId="{D309A6DE-5E86-4E50-8719-0A779AD2E922}" type="presOf" srcId="{BFCC8AB6-C607-4154-8D38-97322E8B01D8}" destId="{940B9279-223C-4514-ADEE-CFDE95102128}" srcOrd="0" destOrd="0" presId="urn:microsoft.com/office/officeart/2005/8/layout/orgChart1"/>
    <dgm:cxn modelId="{584149FD-1CE6-4BD3-A719-18B4D40688F2}" type="presOf" srcId="{8BDFA79B-2700-4626-A20B-AACAB90AF5EE}" destId="{EFAA493E-574B-469D-B3D3-68E0BDFA89F5}" srcOrd="0" destOrd="0" presId="urn:microsoft.com/office/officeart/2005/8/layout/orgChart1"/>
    <dgm:cxn modelId="{9BDE3C06-A4D4-4A47-8B24-BAADDB0C94A5}" srcId="{A1272C10-0FFB-4464-901A-4B76C383F633}" destId="{8BDFA79B-2700-4626-A20B-AACAB90AF5EE}" srcOrd="1" destOrd="0" parTransId="{CB31D3FE-5506-4D5C-8DDD-E685D2EEEE0D}" sibTransId="{22E4B6DE-7841-4166-9CB3-30AAFE7E3D73}"/>
    <dgm:cxn modelId="{DBF5BD7A-3934-4C76-90D6-920FAD5649B7}" type="presOf" srcId="{A1272C10-0FFB-4464-901A-4B76C383F633}" destId="{D5A15ECD-3518-4405-B68D-42B94DB710BA}" srcOrd="1" destOrd="0" presId="urn:microsoft.com/office/officeart/2005/8/layout/orgChart1"/>
    <dgm:cxn modelId="{ADC7B1B2-36CF-43B6-A7AD-08C12C7373AB}" type="presOf" srcId="{CB31D3FE-5506-4D5C-8DDD-E685D2EEEE0D}" destId="{2C3369A3-A891-4384-B84C-A2DC82D72382}" srcOrd="0" destOrd="0" presId="urn:microsoft.com/office/officeart/2005/8/layout/orgChart1"/>
    <dgm:cxn modelId="{BAD9B2BD-95BD-4F5C-9143-67245392F40D}" srcId="{A1272C10-0FFB-4464-901A-4B76C383F633}" destId="{FE314EB0-0891-4325-8A38-7C7A56D92622}" srcOrd="0" destOrd="0" parTransId="{37A62A60-93A8-4134-AC9E-1EE28FB479C3}" sibTransId="{B08CC774-B774-438C-8A3C-0A88B145C5C9}"/>
    <dgm:cxn modelId="{0EFF9F99-7E14-401F-AEBD-0A7194A87931}" type="presOf" srcId="{8BDFA79B-2700-4626-A20B-AACAB90AF5EE}" destId="{378DC4A0-66C0-498F-A318-12B42B93AF17}" srcOrd="1" destOrd="0" presId="urn:microsoft.com/office/officeart/2005/8/layout/orgChart1"/>
    <dgm:cxn modelId="{DDBF26DB-DA0D-4649-AB93-F2673055B32A}" srcId="{A1272C10-0FFB-4464-901A-4B76C383F633}" destId="{00962985-9AE3-4C47-A1C6-41EA3930D0EE}" srcOrd="2" destOrd="0" parTransId="{BFCC8AB6-C607-4154-8D38-97322E8B01D8}" sibTransId="{EE200720-B371-4980-8914-1309CF16DA68}"/>
    <dgm:cxn modelId="{86739935-B315-4CA3-8F38-0786774F7C1C}" type="presOf" srcId="{37A62A60-93A8-4134-AC9E-1EE28FB479C3}" destId="{543C9B44-46FD-481F-B3BB-9527A0D4B0D1}" srcOrd="0" destOrd="0" presId="urn:microsoft.com/office/officeart/2005/8/layout/orgChart1"/>
    <dgm:cxn modelId="{7CF3EB87-2B16-4CE9-9BAB-E77DC4883FF4}" type="presOf" srcId="{00962985-9AE3-4C47-A1C6-41EA3930D0EE}" destId="{DEC5D8EF-98DE-4329-A1CA-D7F68076789B}" srcOrd="0" destOrd="0" presId="urn:microsoft.com/office/officeart/2005/8/layout/orgChart1"/>
    <dgm:cxn modelId="{3F51E204-27B0-4B3D-85BB-AEA3765C241C}" type="presOf" srcId="{1CBB334F-A433-46A3-B2EA-2C71F6B0BB02}" destId="{11C896BF-9E57-4598-879A-FAFDEE0FB1F0}" srcOrd="0" destOrd="0" presId="urn:microsoft.com/office/officeart/2005/8/layout/orgChart1"/>
    <dgm:cxn modelId="{B51670A4-2A55-41D3-809D-01BD43959629}" srcId="{A1272C10-0FFB-4464-901A-4B76C383F633}" destId="{796B6AF8-7ECC-4668-BF2F-A701F2DCE33F}" srcOrd="3" destOrd="0" parTransId="{1CBB334F-A433-46A3-B2EA-2C71F6B0BB02}" sibTransId="{221338A1-332B-4DD5-8952-6D265FFC8EA1}"/>
    <dgm:cxn modelId="{C63804CF-AEC1-47D5-BDFE-F3BFF599CB85}" type="presParOf" srcId="{ED7FE13B-08AD-4447-B2AF-DE3153F189AE}" destId="{DED71454-7121-402F-8119-6531BB1A5406}" srcOrd="0" destOrd="0" presId="urn:microsoft.com/office/officeart/2005/8/layout/orgChart1"/>
    <dgm:cxn modelId="{EA1995FC-D165-4AA3-87D8-DC0D55D52CBD}" type="presParOf" srcId="{DED71454-7121-402F-8119-6531BB1A5406}" destId="{34187111-D394-4905-999E-45FCB2466040}" srcOrd="0" destOrd="0" presId="urn:microsoft.com/office/officeart/2005/8/layout/orgChart1"/>
    <dgm:cxn modelId="{EED58878-642F-4757-B5A8-F4FB09A72657}" type="presParOf" srcId="{34187111-D394-4905-999E-45FCB2466040}" destId="{4145134D-CC71-4C42-AA63-BA10AECF76BD}" srcOrd="0" destOrd="0" presId="urn:microsoft.com/office/officeart/2005/8/layout/orgChart1"/>
    <dgm:cxn modelId="{1F7564F3-32B6-4F9C-92CE-7DF6476C3B91}" type="presParOf" srcId="{34187111-D394-4905-999E-45FCB2466040}" destId="{D5A15ECD-3518-4405-B68D-42B94DB710BA}" srcOrd="1" destOrd="0" presId="urn:microsoft.com/office/officeart/2005/8/layout/orgChart1"/>
    <dgm:cxn modelId="{A43BF6E4-30A2-4AE6-ADE2-85F5B9B25E53}" type="presParOf" srcId="{DED71454-7121-402F-8119-6531BB1A5406}" destId="{4C8DC197-3EE9-4F24-BF60-6EE3EB1110E3}" srcOrd="1" destOrd="0" presId="urn:microsoft.com/office/officeart/2005/8/layout/orgChart1"/>
    <dgm:cxn modelId="{5816A9F9-79B8-4D6C-A67C-80D4240AB204}" type="presParOf" srcId="{4C8DC197-3EE9-4F24-BF60-6EE3EB1110E3}" destId="{543C9B44-46FD-481F-B3BB-9527A0D4B0D1}" srcOrd="0" destOrd="0" presId="urn:microsoft.com/office/officeart/2005/8/layout/orgChart1"/>
    <dgm:cxn modelId="{2DBF7262-0C4A-43E0-9381-FCE3CEDDD891}" type="presParOf" srcId="{4C8DC197-3EE9-4F24-BF60-6EE3EB1110E3}" destId="{2A5B6B3D-B0F5-4BF7-A3A4-EA4931700E05}" srcOrd="1" destOrd="0" presId="urn:microsoft.com/office/officeart/2005/8/layout/orgChart1"/>
    <dgm:cxn modelId="{C115DF71-AB1E-4833-AEBC-0BB132622A83}" type="presParOf" srcId="{2A5B6B3D-B0F5-4BF7-A3A4-EA4931700E05}" destId="{0038D4C2-C810-4264-8123-16DDD34D36B1}" srcOrd="0" destOrd="0" presId="urn:microsoft.com/office/officeart/2005/8/layout/orgChart1"/>
    <dgm:cxn modelId="{CAEA733E-7D40-4DFB-80F2-5A99D88A1FFC}" type="presParOf" srcId="{0038D4C2-C810-4264-8123-16DDD34D36B1}" destId="{14B4F09A-BDB9-4F69-8CB8-BD68E0CA6AFB}" srcOrd="0" destOrd="0" presId="urn:microsoft.com/office/officeart/2005/8/layout/orgChart1"/>
    <dgm:cxn modelId="{45706FA2-0FBB-4E34-B48F-3B774268E1D3}" type="presParOf" srcId="{0038D4C2-C810-4264-8123-16DDD34D36B1}" destId="{491D3804-AFFC-4BED-901C-B4E4839FBD26}" srcOrd="1" destOrd="0" presId="urn:microsoft.com/office/officeart/2005/8/layout/orgChart1"/>
    <dgm:cxn modelId="{CD60D43E-B988-4B72-AAF3-AB1ED6409C3C}" type="presParOf" srcId="{2A5B6B3D-B0F5-4BF7-A3A4-EA4931700E05}" destId="{80AECDAC-E5F2-4722-BA7D-36ED5F805185}" srcOrd="1" destOrd="0" presId="urn:microsoft.com/office/officeart/2005/8/layout/orgChart1"/>
    <dgm:cxn modelId="{9166356B-5712-4A2B-9462-C9E01E61C3F2}" type="presParOf" srcId="{2A5B6B3D-B0F5-4BF7-A3A4-EA4931700E05}" destId="{04FDD06A-49FD-4748-8CD1-F3B36256514F}" srcOrd="2" destOrd="0" presId="urn:microsoft.com/office/officeart/2005/8/layout/orgChart1"/>
    <dgm:cxn modelId="{1A724982-83C9-42EB-8028-433CA7125558}" type="presParOf" srcId="{4C8DC197-3EE9-4F24-BF60-6EE3EB1110E3}" destId="{2C3369A3-A891-4384-B84C-A2DC82D72382}" srcOrd="2" destOrd="0" presId="urn:microsoft.com/office/officeart/2005/8/layout/orgChart1"/>
    <dgm:cxn modelId="{AF284EC7-A887-43FC-A14E-754657FF85B1}" type="presParOf" srcId="{4C8DC197-3EE9-4F24-BF60-6EE3EB1110E3}" destId="{21368AC3-EB17-48DB-A593-1AC9D6C0082E}" srcOrd="3" destOrd="0" presId="urn:microsoft.com/office/officeart/2005/8/layout/orgChart1"/>
    <dgm:cxn modelId="{8B00CA53-3162-4DB0-9C9E-532791157B84}" type="presParOf" srcId="{21368AC3-EB17-48DB-A593-1AC9D6C0082E}" destId="{03574292-D449-4B94-A65E-9D349460B579}" srcOrd="0" destOrd="0" presId="urn:microsoft.com/office/officeart/2005/8/layout/orgChart1"/>
    <dgm:cxn modelId="{27CD5864-1173-49EC-9C3C-C49935314A24}" type="presParOf" srcId="{03574292-D449-4B94-A65E-9D349460B579}" destId="{EFAA493E-574B-469D-B3D3-68E0BDFA89F5}" srcOrd="0" destOrd="0" presId="urn:microsoft.com/office/officeart/2005/8/layout/orgChart1"/>
    <dgm:cxn modelId="{DAA0CF13-A870-4EBF-99AA-92FB6465318D}" type="presParOf" srcId="{03574292-D449-4B94-A65E-9D349460B579}" destId="{378DC4A0-66C0-498F-A318-12B42B93AF17}" srcOrd="1" destOrd="0" presId="urn:microsoft.com/office/officeart/2005/8/layout/orgChart1"/>
    <dgm:cxn modelId="{6F5B3273-AC06-4A47-9AFF-F87665BE75E8}" type="presParOf" srcId="{21368AC3-EB17-48DB-A593-1AC9D6C0082E}" destId="{3B77B16E-314C-4826-9A03-A71F401B0759}" srcOrd="1" destOrd="0" presId="urn:microsoft.com/office/officeart/2005/8/layout/orgChart1"/>
    <dgm:cxn modelId="{D73B9BE1-CB0F-4E2D-9192-3A72DF35DA64}" type="presParOf" srcId="{21368AC3-EB17-48DB-A593-1AC9D6C0082E}" destId="{006D34EA-B177-4437-A2E2-9F3FB599E936}" srcOrd="2" destOrd="0" presId="urn:microsoft.com/office/officeart/2005/8/layout/orgChart1"/>
    <dgm:cxn modelId="{476BF98A-C6D4-44D2-BD26-D7B1426BC36D}" type="presParOf" srcId="{4C8DC197-3EE9-4F24-BF60-6EE3EB1110E3}" destId="{940B9279-223C-4514-ADEE-CFDE95102128}" srcOrd="4" destOrd="0" presId="urn:microsoft.com/office/officeart/2005/8/layout/orgChart1"/>
    <dgm:cxn modelId="{21318460-55DC-4E18-9F16-C5BF7BCD1782}" type="presParOf" srcId="{4C8DC197-3EE9-4F24-BF60-6EE3EB1110E3}" destId="{C6E44E7D-2F4B-4E5B-8178-95560BE2888B}" srcOrd="5" destOrd="0" presId="urn:microsoft.com/office/officeart/2005/8/layout/orgChart1"/>
    <dgm:cxn modelId="{9A6B574E-205D-438A-B496-9518DF904B32}" type="presParOf" srcId="{C6E44E7D-2F4B-4E5B-8178-95560BE2888B}" destId="{6654E90B-08F5-4582-BC6C-EF6F6E257DE6}" srcOrd="0" destOrd="0" presId="urn:microsoft.com/office/officeart/2005/8/layout/orgChart1"/>
    <dgm:cxn modelId="{83393671-6DBA-4185-B183-021CE06B279D}" type="presParOf" srcId="{6654E90B-08F5-4582-BC6C-EF6F6E257DE6}" destId="{DEC5D8EF-98DE-4329-A1CA-D7F68076789B}" srcOrd="0" destOrd="0" presId="urn:microsoft.com/office/officeart/2005/8/layout/orgChart1"/>
    <dgm:cxn modelId="{F8687ABC-62B8-42CD-97CC-BE562347E97F}" type="presParOf" srcId="{6654E90B-08F5-4582-BC6C-EF6F6E257DE6}" destId="{CCC45741-DF18-4A30-AA96-63EF259DB65C}" srcOrd="1" destOrd="0" presId="urn:microsoft.com/office/officeart/2005/8/layout/orgChart1"/>
    <dgm:cxn modelId="{D3BEA9ED-588E-433A-B330-9C343B4FF58D}" type="presParOf" srcId="{C6E44E7D-2F4B-4E5B-8178-95560BE2888B}" destId="{19155229-9442-462B-A784-9BC2C5FDCFA2}" srcOrd="1" destOrd="0" presId="urn:microsoft.com/office/officeart/2005/8/layout/orgChart1"/>
    <dgm:cxn modelId="{0FADA015-9925-4AC2-9768-1EAEF7753241}" type="presParOf" srcId="{C6E44E7D-2F4B-4E5B-8178-95560BE2888B}" destId="{2ECF9781-FF7C-4C10-ACA5-85DCAE32E75D}" srcOrd="2" destOrd="0" presId="urn:microsoft.com/office/officeart/2005/8/layout/orgChart1"/>
    <dgm:cxn modelId="{EFBFE36A-0155-4521-82A1-E48991C767B4}" type="presParOf" srcId="{4C8DC197-3EE9-4F24-BF60-6EE3EB1110E3}" destId="{11C896BF-9E57-4598-879A-FAFDEE0FB1F0}" srcOrd="6" destOrd="0" presId="urn:microsoft.com/office/officeart/2005/8/layout/orgChart1"/>
    <dgm:cxn modelId="{CADDB796-A2BF-4800-B8E0-5041251BDF5A}" type="presParOf" srcId="{4C8DC197-3EE9-4F24-BF60-6EE3EB1110E3}" destId="{E8737335-63CD-4627-8948-4A764759DD22}" srcOrd="7" destOrd="0" presId="urn:microsoft.com/office/officeart/2005/8/layout/orgChart1"/>
    <dgm:cxn modelId="{2F3BFEF0-28B5-4D06-AC1E-0B6528C0F620}" type="presParOf" srcId="{E8737335-63CD-4627-8948-4A764759DD22}" destId="{1DA5B037-106E-4652-B538-FF864F670200}" srcOrd="0" destOrd="0" presId="urn:microsoft.com/office/officeart/2005/8/layout/orgChart1"/>
    <dgm:cxn modelId="{B9FB14A2-3BD2-4C37-82DA-22F6F0100B42}" type="presParOf" srcId="{1DA5B037-106E-4652-B538-FF864F670200}" destId="{852B598A-6BBD-4688-89D2-2028F0B62DE6}" srcOrd="0" destOrd="0" presId="urn:microsoft.com/office/officeart/2005/8/layout/orgChart1"/>
    <dgm:cxn modelId="{7A27912B-0CC3-48E7-BD50-0831AE7039A2}" type="presParOf" srcId="{1DA5B037-106E-4652-B538-FF864F670200}" destId="{43CA7DC1-4E22-45B6-ABCA-A06AB1263C21}" srcOrd="1" destOrd="0" presId="urn:microsoft.com/office/officeart/2005/8/layout/orgChart1"/>
    <dgm:cxn modelId="{6D2636D6-2160-49E5-A6B0-6E84B1B46A02}" type="presParOf" srcId="{E8737335-63CD-4627-8948-4A764759DD22}" destId="{40AF776E-ABB9-4228-8B0B-AE1033F0B367}" srcOrd="1" destOrd="0" presId="urn:microsoft.com/office/officeart/2005/8/layout/orgChart1"/>
    <dgm:cxn modelId="{1B45EBAE-5667-4715-897B-1938AC66C003}" type="presParOf" srcId="{E8737335-63CD-4627-8948-4A764759DD22}" destId="{D528184E-BBDC-4AA6-B0DC-25549BD8D151}" srcOrd="2" destOrd="0" presId="urn:microsoft.com/office/officeart/2005/8/layout/orgChart1"/>
    <dgm:cxn modelId="{2C80844C-EC6F-404B-8C98-479F4C1FF4F5}" type="presParOf" srcId="{DED71454-7121-402F-8119-6531BB1A5406}" destId="{C8B1AE53-E822-4C98-BD1B-5DC966E9EC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837754-D139-4D62-901A-01FEC309B01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7360E8F-2CDB-4D64-A8D8-5E9B8A62125C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ZIRHLI RAKOR KORUMA KODU : </a:t>
          </a:r>
        </a:p>
        <a:p>
          <a:r>
            <a:rPr lang="tr-TR" b="1" dirty="0" smtClean="0">
              <a:solidFill>
                <a:schemeClr val="bg1"/>
              </a:solidFill>
            </a:rPr>
            <a:t>I M2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db</a:t>
          </a:r>
          <a:r>
            <a:rPr lang="tr-TR" b="1" dirty="0" smtClean="0">
              <a:solidFill>
                <a:schemeClr val="bg1"/>
              </a:solidFill>
            </a:rPr>
            <a:t> I </a:t>
          </a:r>
          <a:r>
            <a:rPr lang="tr-TR" b="1" dirty="0" err="1" smtClean="0">
              <a:solidFill>
                <a:schemeClr val="bg1"/>
              </a:solidFill>
            </a:rPr>
            <a:t>Mb</a:t>
          </a:r>
          <a:r>
            <a:rPr lang="tr-TR" b="1" dirty="0" smtClean="0">
              <a:solidFill>
                <a:schemeClr val="bg1"/>
              </a:solidFill>
            </a:rPr>
            <a:t> II 2G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db</a:t>
          </a:r>
          <a:r>
            <a:rPr lang="tr-TR" b="1" dirty="0" smtClean="0">
              <a:solidFill>
                <a:schemeClr val="bg1"/>
              </a:solidFill>
            </a:rPr>
            <a:t> IIC </a:t>
          </a:r>
          <a:r>
            <a:rPr lang="tr-TR" b="1" dirty="0" err="1" smtClean="0">
              <a:solidFill>
                <a:schemeClr val="bg1"/>
              </a:solidFill>
            </a:rPr>
            <a:t>Gb</a:t>
          </a:r>
          <a:r>
            <a:rPr lang="tr-TR" b="1" dirty="0" smtClean="0">
              <a:solidFill>
                <a:schemeClr val="bg1"/>
              </a:solidFill>
            </a:rPr>
            <a:t> II 2D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tb</a:t>
          </a:r>
          <a:r>
            <a:rPr lang="tr-TR" b="1" dirty="0" smtClean="0">
              <a:solidFill>
                <a:schemeClr val="bg1"/>
              </a:solidFill>
            </a:rPr>
            <a:t> IIIC Db</a:t>
          </a:r>
          <a:endParaRPr lang="tr-TR" dirty="0">
            <a:solidFill>
              <a:schemeClr val="bg1"/>
            </a:solidFill>
          </a:endParaRPr>
        </a:p>
      </dgm:t>
    </dgm:pt>
    <dgm:pt modelId="{D2AD53D9-201B-49A2-A48C-C49DCC1A5558}" type="parTrans" cxnId="{8F017159-68B9-4A86-B529-C24C1DB118FD}">
      <dgm:prSet/>
      <dgm:spPr/>
      <dgm:t>
        <a:bodyPr/>
        <a:lstStyle/>
        <a:p>
          <a:endParaRPr lang="tr-TR"/>
        </a:p>
      </dgm:t>
    </dgm:pt>
    <dgm:pt modelId="{3944C079-BE09-4C04-9B2C-F893BB719A5F}" type="sibTrans" cxnId="{8F017159-68B9-4A86-B529-C24C1DB118FD}">
      <dgm:prSet/>
      <dgm:spPr/>
      <dgm:t>
        <a:bodyPr/>
        <a:lstStyle/>
        <a:p>
          <a:endParaRPr lang="tr-TR"/>
        </a:p>
      </dgm:t>
    </dgm:pt>
    <dgm:pt modelId="{C3DC79C2-FC97-44C1-AB7C-8FB1FB8E89CF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ZIRHSIZ RAKOR KORUMA KODU:</a:t>
          </a:r>
        </a:p>
        <a:p>
          <a:r>
            <a:rPr lang="tr-TR" b="1" dirty="0" smtClean="0">
              <a:solidFill>
                <a:schemeClr val="bg1"/>
              </a:solidFill>
            </a:rPr>
            <a:t>I M2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db</a:t>
          </a:r>
          <a:r>
            <a:rPr lang="tr-TR" b="1" dirty="0" smtClean="0">
              <a:solidFill>
                <a:schemeClr val="bg1"/>
              </a:solidFill>
            </a:rPr>
            <a:t> I </a:t>
          </a:r>
          <a:r>
            <a:rPr lang="tr-TR" b="1" dirty="0" err="1" smtClean="0">
              <a:solidFill>
                <a:schemeClr val="bg1"/>
              </a:solidFill>
            </a:rPr>
            <a:t>Mb</a:t>
          </a:r>
          <a:r>
            <a:rPr lang="tr-TR" b="1" dirty="0" smtClean="0">
              <a:solidFill>
                <a:schemeClr val="bg1"/>
              </a:solidFill>
            </a:rPr>
            <a:t> / I M2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eb</a:t>
          </a:r>
          <a:r>
            <a:rPr lang="tr-TR" b="1" dirty="0" smtClean="0">
              <a:solidFill>
                <a:schemeClr val="bg1"/>
              </a:solidFill>
            </a:rPr>
            <a:t> I </a:t>
          </a:r>
          <a:r>
            <a:rPr lang="tr-TR" b="1" dirty="0" err="1" smtClean="0">
              <a:solidFill>
                <a:schemeClr val="bg1"/>
              </a:solidFill>
            </a:rPr>
            <a:t>Mb</a:t>
          </a:r>
          <a:r>
            <a:rPr lang="tr-TR" b="1" dirty="0" smtClean="0">
              <a:solidFill>
                <a:schemeClr val="bg1"/>
              </a:solidFill>
            </a:rPr>
            <a:t> II 2G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db</a:t>
          </a:r>
          <a:r>
            <a:rPr lang="tr-TR" b="1" dirty="0" smtClean="0">
              <a:solidFill>
                <a:schemeClr val="bg1"/>
              </a:solidFill>
            </a:rPr>
            <a:t> IIC </a:t>
          </a:r>
          <a:r>
            <a:rPr lang="tr-TR" b="1" dirty="0" err="1" smtClean="0">
              <a:solidFill>
                <a:schemeClr val="bg1"/>
              </a:solidFill>
            </a:rPr>
            <a:t>Gb</a:t>
          </a:r>
          <a:r>
            <a:rPr lang="tr-TR" b="1" dirty="0" smtClean="0">
              <a:solidFill>
                <a:schemeClr val="bg1"/>
              </a:solidFill>
            </a:rPr>
            <a:t> / II 2G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eb</a:t>
          </a:r>
          <a:r>
            <a:rPr lang="tr-TR" b="1" dirty="0" smtClean="0">
              <a:solidFill>
                <a:schemeClr val="bg1"/>
              </a:solidFill>
            </a:rPr>
            <a:t> II </a:t>
          </a:r>
          <a:r>
            <a:rPr lang="tr-TR" b="1" dirty="0" err="1" smtClean="0">
              <a:solidFill>
                <a:schemeClr val="bg1"/>
              </a:solidFill>
            </a:rPr>
            <a:t>Gb</a:t>
          </a:r>
          <a:r>
            <a:rPr lang="tr-TR" b="1" dirty="0" smtClean="0">
              <a:solidFill>
                <a:schemeClr val="bg1"/>
              </a:solidFill>
            </a:rPr>
            <a:t> II 2D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tb</a:t>
          </a:r>
          <a:r>
            <a:rPr lang="tr-TR" b="1" dirty="0" smtClean="0">
              <a:solidFill>
                <a:schemeClr val="bg1"/>
              </a:solidFill>
            </a:rPr>
            <a:t> IIIC Db</a:t>
          </a:r>
          <a:endParaRPr lang="tr-TR" dirty="0">
            <a:solidFill>
              <a:schemeClr val="bg1"/>
            </a:solidFill>
          </a:endParaRPr>
        </a:p>
      </dgm:t>
    </dgm:pt>
    <dgm:pt modelId="{CF6DB27E-DDCC-41FC-BC98-BCCAA1E83447}" type="parTrans" cxnId="{BD3A318C-6994-450F-8B28-25545E0EBC8E}">
      <dgm:prSet/>
      <dgm:spPr/>
      <dgm:t>
        <a:bodyPr/>
        <a:lstStyle/>
        <a:p>
          <a:endParaRPr lang="tr-TR"/>
        </a:p>
      </dgm:t>
    </dgm:pt>
    <dgm:pt modelId="{4D2D89D1-2DFC-47BD-AF03-FE68C545B834}" type="sibTrans" cxnId="{BD3A318C-6994-450F-8B28-25545E0EBC8E}">
      <dgm:prSet/>
      <dgm:spPr/>
      <dgm:t>
        <a:bodyPr/>
        <a:lstStyle/>
        <a:p>
          <a:endParaRPr lang="tr-TR"/>
        </a:p>
      </dgm:t>
    </dgm:pt>
    <dgm:pt modelId="{EDE5563D-699F-4294-88E6-56795B359EF3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ZIRHSIZ POLYAMİD PA6 RAKOR KORUMA KODU :</a:t>
          </a:r>
        </a:p>
        <a:p>
          <a:r>
            <a:rPr lang="tr-TR" b="1" dirty="0" smtClean="0">
              <a:solidFill>
                <a:schemeClr val="bg1"/>
              </a:solidFill>
            </a:rPr>
            <a:t>II 2G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 </a:t>
          </a:r>
          <a:r>
            <a:rPr lang="tr-TR" b="1" dirty="0" err="1" smtClean="0">
              <a:solidFill>
                <a:schemeClr val="bg1"/>
              </a:solidFill>
            </a:rPr>
            <a:t>eb</a:t>
          </a:r>
          <a:r>
            <a:rPr lang="tr-TR" b="1" dirty="0" smtClean="0">
              <a:solidFill>
                <a:schemeClr val="bg1"/>
              </a:solidFill>
            </a:rPr>
            <a:t> IIC </a:t>
          </a:r>
          <a:r>
            <a:rPr lang="tr-TR" b="1" dirty="0" err="1" smtClean="0">
              <a:solidFill>
                <a:schemeClr val="bg1"/>
              </a:solidFill>
            </a:rPr>
            <a:t>Gb</a:t>
          </a:r>
          <a:r>
            <a:rPr lang="tr-TR" b="1" dirty="0" smtClean="0">
              <a:solidFill>
                <a:schemeClr val="bg1"/>
              </a:solidFill>
            </a:rPr>
            <a:t>  II 2D </a:t>
          </a:r>
          <a:r>
            <a:rPr lang="tr-TR" b="1" dirty="0" err="1" smtClean="0">
              <a:solidFill>
                <a:schemeClr val="bg1"/>
              </a:solidFill>
            </a:rPr>
            <a:t>Ex</a:t>
          </a:r>
          <a:r>
            <a:rPr lang="tr-TR" b="1" dirty="0" smtClean="0">
              <a:solidFill>
                <a:schemeClr val="bg1"/>
              </a:solidFill>
            </a:rPr>
            <a:t> </a:t>
          </a:r>
          <a:r>
            <a:rPr lang="tr-TR" b="1" dirty="0" err="1" smtClean="0">
              <a:solidFill>
                <a:schemeClr val="bg1"/>
              </a:solidFill>
            </a:rPr>
            <a:t>tb</a:t>
          </a:r>
          <a:r>
            <a:rPr lang="tr-TR" b="1" dirty="0" smtClean="0">
              <a:solidFill>
                <a:schemeClr val="bg1"/>
              </a:solidFill>
            </a:rPr>
            <a:t> IIIC Db.</a:t>
          </a:r>
          <a:endParaRPr lang="tr-TR" dirty="0">
            <a:solidFill>
              <a:schemeClr val="bg1"/>
            </a:solidFill>
          </a:endParaRPr>
        </a:p>
      </dgm:t>
    </dgm:pt>
    <dgm:pt modelId="{E7B26293-79D0-4E22-80B7-6E0856341367}" type="parTrans" cxnId="{0B8FB831-04DD-47E0-8B55-C7C533EA7117}">
      <dgm:prSet/>
      <dgm:spPr/>
      <dgm:t>
        <a:bodyPr/>
        <a:lstStyle/>
        <a:p>
          <a:endParaRPr lang="tr-TR"/>
        </a:p>
      </dgm:t>
    </dgm:pt>
    <dgm:pt modelId="{6C5D42E0-2316-40B8-82A6-D2ED7339C81C}" type="sibTrans" cxnId="{0B8FB831-04DD-47E0-8B55-C7C533EA7117}">
      <dgm:prSet/>
      <dgm:spPr/>
      <dgm:t>
        <a:bodyPr/>
        <a:lstStyle/>
        <a:p>
          <a:endParaRPr lang="tr-TR"/>
        </a:p>
      </dgm:t>
    </dgm:pt>
    <dgm:pt modelId="{7CECEAD6-5B86-486D-845A-255F8D65A911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RAKOR STANDARD :           </a:t>
          </a:r>
        </a:p>
        <a:p>
          <a:r>
            <a:rPr lang="tr-TR" b="1" dirty="0" smtClean="0">
              <a:solidFill>
                <a:schemeClr val="bg1"/>
              </a:solidFill>
            </a:rPr>
            <a:t>EN 60079-0:2018, 60079-1:2014, 60079 31:2014</a:t>
          </a:r>
          <a:endParaRPr lang="tr-TR" dirty="0">
            <a:solidFill>
              <a:schemeClr val="bg1"/>
            </a:solidFill>
          </a:endParaRPr>
        </a:p>
      </dgm:t>
    </dgm:pt>
    <dgm:pt modelId="{90CCD64A-1641-4929-9445-98D474A3CF41}" type="parTrans" cxnId="{17038E38-9B38-42A4-AAF2-631C0A9BAD5A}">
      <dgm:prSet/>
      <dgm:spPr/>
      <dgm:t>
        <a:bodyPr/>
        <a:lstStyle/>
        <a:p>
          <a:endParaRPr lang="tr-TR"/>
        </a:p>
      </dgm:t>
    </dgm:pt>
    <dgm:pt modelId="{213AA88A-DD19-4A8C-AE00-9D73A2C6A465}" type="sibTrans" cxnId="{17038E38-9B38-42A4-AAF2-631C0A9BAD5A}">
      <dgm:prSet/>
      <dgm:spPr/>
      <dgm:t>
        <a:bodyPr/>
        <a:lstStyle/>
        <a:p>
          <a:endParaRPr lang="tr-TR"/>
        </a:p>
      </dgm:t>
    </dgm:pt>
    <dgm:pt modelId="{39B66D00-9FC1-4640-BA71-8ABEA6ED8BDB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</a:t>
          </a:r>
          <a:r>
            <a:rPr lang="tr-TR" b="1" i="0" dirty="0" smtClean="0"/>
            <a:t>Uygulama : </a:t>
          </a:r>
          <a:r>
            <a:rPr lang="it-IT" b="0" i="0" dirty="0" smtClean="0"/>
            <a:t>ZONE1, ZONE2, ZONE21, ZONE22, G</a:t>
          </a:r>
          <a:r>
            <a:rPr lang="tr-TR" b="0" i="0" dirty="0" smtClean="0"/>
            <a:t>AS</a:t>
          </a:r>
          <a:r>
            <a:rPr lang="it-IT" b="0" i="0" dirty="0" smtClean="0"/>
            <a:t> Grub IIA. IIB, IIC</a:t>
          </a:r>
          <a:r>
            <a:rPr lang="tr-TR" b="0" i="0" dirty="0" smtClean="0"/>
            <a:t> , IIIC</a:t>
          </a:r>
          <a:endParaRPr lang="tr-TR" dirty="0">
            <a:solidFill>
              <a:schemeClr val="bg1"/>
            </a:solidFill>
          </a:endParaRPr>
        </a:p>
      </dgm:t>
    </dgm:pt>
    <dgm:pt modelId="{6A9D9A18-83E6-4C26-93A8-212B499CB9FC}" type="parTrans" cxnId="{9C7BCBCC-90F6-4093-BD0F-8F9A82A63AE8}">
      <dgm:prSet/>
      <dgm:spPr/>
      <dgm:t>
        <a:bodyPr/>
        <a:lstStyle/>
        <a:p>
          <a:endParaRPr lang="tr-TR"/>
        </a:p>
      </dgm:t>
    </dgm:pt>
    <dgm:pt modelId="{C0B9131E-2BEF-4D73-9A6A-EEED08E83022}" type="sibTrans" cxnId="{9C7BCBCC-90F6-4093-BD0F-8F9A82A63AE8}">
      <dgm:prSet/>
      <dgm:spPr/>
      <dgm:t>
        <a:bodyPr/>
        <a:lstStyle/>
        <a:p>
          <a:endParaRPr lang="tr-TR"/>
        </a:p>
      </dgm:t>
    </dgm:pt>
    <dgm:pt modelId="{1F05D3D9-17B4-450F-BCF2-249075B86D24}" type="pres">
      <dgm:prSet presAssocID="{0B837754-D139-4D62-901A-01FEC309B0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A80FEA1B-46D7-461E-AAEA-BC25C25FC376}" type="pres">
      <dgm:prSet presAssocID="{0B837754-D139-4D62-901A-01FEC309B015}" presName="Name1" presStyleCnt="0"/>
      <dgm:spPr/>
    </dgm:pt>
    <dgm:pt modelId="{2C26E9BC-139E-4E4E-9FEF-2AF3E5D3C83B}" type="pres">
      <dgm:prSet presAssocID="{0B837754-D139-4D62-901A-01FEC309B015}" presName="cycle" presStyleCnt="0"/>
      <dgm:spPr/>
    </dgm:pt>
    <dgm:pt modelId="{73723BD3-2ECA-4D6A-A564-2F4370FFDCFA}" type="pres">
      <dgm:prSet presAssocID="{0B837754-D139-4D62-901A-01FEC309B015}" presName="srcNode" presStyleLbl="node1" presStyleIdx="0" presStyleCnt="5"/>
      <dgm:spPr/>
    </dgm:pt>
    <dgm:pt modelId="{A222587F-3729-4798-ABE0-F9D965D2026E}" type="pres">
      <dgm:prSet presAssocID="{0B837754-D139-4D62-901A-01FEC309B015}" presName="conn" presStyleLbl="parChTrans1D2" presStyleIdx="0" presStyleCnt="1"/>
      <dgm:spPr/>
      <dgm:t>
        <a:bodyPr/>
        <a:lstStyle/>
        <a:p>
          <a:endParaRPr lang="tr-TR"/>
        </a:p>
      </dgm:t>
    </dgm:pt>
    <dgm:pt modelId="{9CE5FC96-71D9-49E6-B86F-6FBEA9D6C321}" type="pres">
      <dgm:prSet presAssocID="{0B837754-D139-4D62-901A-01FEC309B015}" presName="extraNode" presStyleLbl="node1" presStyleIdx="0" presStyleCnt="5"/>
      <dgm:spPr/>
    </dgm:pt>
    <dgm:pt modelId="{9599E76C-7CAE-4736-B0CA-345B054CC4EB}" type="pres">
      <dgm:prSet presAssocID="{0B837754-D139-4D62-901A-01FEC309B015}" presName="dstNode" presStyleLbl="node1" presStyleIdx="0" presStyleCnt="5"/>
      <dgm:spPr/>
    </dgm:pt>
    <dgm:pt modelId="{1A5108A9-0E4A-4DA6-8425-89C63C177CA8}" type="pres">
      <dgm:prSet presAssocID="{37360E8F-2CDB-4D64-A8D8-5E9B8A62125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AB073-267F-4F99-BDDD-4FD4E7E4C16B}" type="pres">
      <dgm:prSet presAssocID="{37360E8F-2CDB-4D64-A8D8-5E9B8A62125C}" presName="accent_1" presStyleCnt="0"/>
      <dgm:spPr/>
    </dgm:pt>
    <dgm:pt modelId="{299D71D1-BB81-44EE-A316-534DF178488F}" type="pres">
      <dgm:prSet presAssocID="{37360E8F-2CDB-4D64-A8D8-5E9B8A62125C}" presName="accentRepeatNode" presStyleLbl="solidFgAcc1" presStyleIdx="0" presStyleCnt="5"/>
      <dgm:spPr/>
    </dgm:pt>
    <dgm:pt modelId="{370D3A61-01BC-4B4D-AF77-78009046AC24}" type="pres">
      <dgm:prSet presAssocID="{C3DC79C2-FC97-44C1-AB7C-8FB1FB8E89C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5DAE82-6ADF-4104-8AB1-8171DE2401B9}" type="pres">
      <dgm:prSet presAssocID="{C3DC79C2-FC97-44C1-AB7C-8FB1FB8E89CF}" presName="accent_2" presStyleCnt="0"/>
      <dgm:spPr/>
    </dgm:pt>
    <dgm:pt modelId="{5993BC4C-1F12-4143-B765-399586B85DA8}" type="pres">
      <dgm:prSet presAssocID="{C3DC79C2-FC97-44C1-AB7C-8FB1FB8E89CF}" presName="accentRepeatNode" presStyleLbl="solidFgAcc1" presStyleIdx="1" presStyleCnt="5"/>
      <dgm:spPr/>
    </dgm:pt>
    <dgm:pt modelId="{34188EAC-8166-41FA-AE28-1EE2F1979583}" type="pres">
      <dgm:prSet presAssocID="{EDE5563D-699F-4294-88E6-56795B359EF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B01421-94BF-493C-8714-2158C731AE64}" type="pres">
      <dgm:prSet presAssocID="{EDE5563D-699F-4294-88E6-56795B359EF3}" presName="accent_3" presStyleCnt="0"/>
      <dgm:spPr/>
    </dgm:pt>
    <dgm:pt modelId="{B98DADE5-8A6C-4D20-8150-90FE6D8A3EE3}" type="pres">
      <dgm:prSet presAssocID="{EDE5563D-699F-4294-88E6-56795B359EF3}" presName="accentRepeatNode" presStyleLbl="solidFgAcc1" presStyleIdx="2" presStyleCnt="5"/>
      <dgm:spPr/>
    </dgm:pt>
    <dgm:pt modelId="{ECA13DE5-36BE-4109-9CD4-79ED97256473}" type="pres">
      <dgm:prSet presAssocID="{7CECEAD6-5B86-486D-845A-255F8D65A91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D0C9A5-2E53-4879-A7BD-7F042CD5D0DB}" type="pres">
      <dgm:prSet presAssocID="{7CECEAD6-5B86-486D-845A-255F8D65A911}" presName="accent_4" presStyleCnt="0"/>
      <dgm:spPr/>
    </dgm:pt>
    <dgm:pt modelId="{7E4DBFC7-D05D-40C3-9FDB-101188077C09}" type="pres">
      <dgm:prSet presAssocID="{7CECEAD6-5B86-486D-845A-255F8D65A911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E69FC2A-DA80-447E-B429-99856A7114F0}" type="pres">
      <dgm:prSet presAssocID="{39B66D00-9FC1-4640-BA71-8ABEA6ED8BD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F52F24-B7AC-48E7-9400-32C9875E74AB}" type="pres">
      <dgm:prSet presAssocID="{39B66D00-9FC1-4640-BA71-8ABEA6ED8BDB}" presName="accent_5" presStyleCnt="0"/>
      <dgm:spPr/>
    </dgm:pt>
    <dgm:pt modelId="{CCBB9FF2-54CE-408C-BB02-D0DD31332351}" type="pres">
      <dgm:prSet presAssocID="{39B66D00-9FC1-4640-BA71-8ABEA6ED8BDB}" presName="accentRepeatNode" presStyleLbl="solidFgAcc1" presStyleIdx="4" presStyleCnt="5"/>
      <dgm:spPr/>
      <dgm:t>
        <a:bodyPr/>
        <a:lstStyle/>
        <a:p>
          <a:endParaRPr lang="tr-TR"/>
        </a:p>
      </dgm:t>
    </dgm:pt>
  </dgm:ptLst>
  <dgm:cxnLst>
    <dgm:cxn modelId="{E88FFFFB-E641-4955-B504-A079ABAE9F6A}" type="presOf" srcId="{3944C079-BE09-4C04-9B2C-F893BB719A5F}" destId="{A222587F-3729-4798-ABE0-F9D965D2026E}" srcOrd="0" destOrd="0" presId="urn:microsoft.com/office/officeart/2008/layout/VerticalCurvedList"/>
    <dgm:cxn modelId="{25794225-43EF-4E7F-8924-40881CEC11A1}" type="presOf" srcId="{37360E8F-2CDB-4D64-A8D8-5E9B8A62125C}" destId="{1A5108A9-0E4A-4DA6-8425-89C63C177CA8}" srcOrd="0" destOrd="0" presId="urn:microsoft.com/office/officeart/2008/layout/VerticalCurvedList"/>
    <dgm:cxn modelId="{BD3A318C-6994-450F-8B28-25545E0EBC8E}" srcId="{0B837754-D139-4D62-901A-01FEC309B015}" destId="{C3DC79C2-FC97-44C1-AB7C-8FB1FB8E89CF}" srcOrd="1" destOrd="0" parTransId="{CF6DB27E-DDCC-41FC-BC98-BCCAA1E83447}" sibTransId="{4D2D89D1-2DFC-47BD-AF03-FE68C545B834}"/>
    <dgm:cxn modelId="{8F017159-68B9-4A86-B529-C24C1DB118FD}" srcId="{0B837754-D139-4D62-901A-01FEC309B015}" destId="{37360E8F-2CDB-4D64-A8D8-5E9B8A62125C}" srcOrd="0" destOrd="0" parTransId="{D2AD53D9-201B-49A2-A48C-C49DCC1A5558}" sibTransId="{3944C079-BE09-4C04-9B2C-F893BB719A5F}"/>
    <dgm:cxn modelId="{91003C32-9D09-45B2-AF17-7BB7FB31688A}" type="presOf" srcId="{EDE5563D-699F-4294-88E6-56795B359EF3}" destId="{34188EAC-8166-41FA-AE28-1EE2F1979583}" srcOrd="0" destOrd="0" presId="urn:microsoft.com/office/officeart/2008/layout/VerticalCurvedList"/>
    <dgm:cxn modelId="{7DDBE966-2143-40B5-866F-71DF9B6F424C}" type="presOf" srcId="{C3DC79C2-FC97-44C1-AB7C-8FB1FB8E89CF}" destId="{370D3A61-01BC-4B4D-AF77-78009046AC24}" srcOrd="0" destOrd="0" presId="urn:microsoft.com/office/officeart/2008/layout/VerticalCurvedList"/>
    <dgm:cxn modelId="{A4759F1D-E5FD-4E34-816D-84E2AABEE00B}" type="presOf" srcId="{39B66D00-9FC1-4640-BA71-8ABEA6ED8BDB}" destId="{CE69FC2A-DA80-447E-B429-99856A7114F0}" srcOrd="0" destOrd="0" presId="urn:microsoft.com/office/officeart/2008/layout/VerticalCurvedList"/>
    <dgm:cxn modelId="{94814AC7-9DB4-495B-93C6-BF6AA654D8A3}" type="presOf" srcId="{7CECEAD6-5B86-486D-845A-255F8D65A911}" destId="{ECA13DE5-36BE-4109-9CD4-79ED97256473}" srcOrd="0" destOrd="0" presId="urn:microsoft.com/office/officeart/2008/layout/VerticalCurvedList"/>
    <dgm:cxn modelId="{17038E38-9B38-42A4-AAF2-631C0A9BAD5A}" srcId="{0B837754-D139-4D62-901A-01FEC309B015}" destId="{7CECEAD6-5B86-486D-845A-255F8D65A911}" srcOrd="3" destOrd="0" parTransId="{90CCD64A-1641-4929-9445-98D474A3CF41}" sibTransId="{213AA88A-DD19-4A8C-AE00-9D73A2C6A465}"/>
    <dgm:cxn modelId="{9C7BCBCC-90F6-4093-BD0F-8F9A82A63AE8}" srcId="{0B837754-D139-4D62-901A-01FEC309B015}" destId="{39B66D00-9FC1-4640-BA71-8ABEA6ED8BDB}" srcOrd="4" destOrd="0" parTransId="{6A9D9A18-83E6-4C26-93A8-212B499CB9FC}" sibTransId="{C0B9131E-2BEF-4D73-9A6A-EEED08E83022}"/>
    <dgm:cxn modelId="{0B8FB831-04DD-47E0-8B55-C7C533EA7117}" srcId="{0B837754-D139-4D62-901A-01FEC309B015}" destId="{EDE5563D-699F-4294-88E6-56795B359EF3}" srcOrd="2" destOrd="0" parTransId="{E7B26293-79D0-4E22-80B7-6E0856341367}" sibTransId="{6C5D42E0-2316-40B8-82A6-D2ED7339C81C}"/>
    <dgm:cxn modelId="{A602EAC4-3FEA-455E-861F-7BC812E5C767}" type="presOf" srcId="{0B837754-D139-4D62-901A-01FEC309B015}" destId="{1F05D3D9-17B4-450F-BCF2-249075B86D24}" srcOrd="0" destOrd="0" presId="urn:microsoft.com/office/officeart/2008/layout/VerticalCurvedList"/>
    <dgm:cxn modelId="{1287F0D2-A6DD-4A9A-BD83-7D90BB566371}" type="presParOf" srcId="{1F05D3D9-17B4-450F-BCF2-249075B86D24}" destId="{A80FEA1B-46D7-461E-AAEA-BC25C25FC376}" srcOrd="0" destOrd="0" presId="urn:microsoft.com/office/officeart/2008/layout/VerticalCurvedList"/>
    <dgm:cxn modelId="{804D4B63-9FBC-4134-9C56-EDCE9FEA6188}" type="presParOf" srcId="{A80FEA1B-46D7-461E-AAEA-BC25C25FC376}" destId="{2C26E9BC-139E-4E4E-9FEF-2AF3E5D3C83B}" srcOrd="0" destOrd="0" presId="urn:microsoft.com/office/officeart/2008/layout/VerticalCurvedList"/>
    <dgm:cxn modelId="{602BA8F9-AF11-4D22-A2A9-0F1FF6137442}" type="presParOf" srcId="{2C26E9BC-139E-4E4E-9FEF-2AF3E5D3C83B}" destId="{73723BD3-2ECA-4D6A-A564-2F4370FFDCFA}" srcOrd="0" destOrd="0" presId="urn:microsoft.com/office/officeart/2008/layout/VerticalCurvedList"/>
    <dgm:cxn modelId="{A6F7E074-C51B-4F66-918A-5659751B192B}" type="presParOf" srcId="{2C26E9BC-139E-4E4E-9FEF-2AF3E5D3C83B}" destId="{A222587F-3729-4798-ABE0-F9D965D2026E}" srcOrd="1" destOrd="0" presId="urn:microsoft.com/office/officeart/2008/layout/VerticalCurvedList"/>
    <dgm:cxn modelId="{CA0138F1-684A-4D3F-A759-29BCF992A8A8}" type="presParOf" srcId="{2C26E9BC-139E-4E4E-9FEF-2AF3E5D3C83B}" destId="{9CE5FC96-71D9-49E6-B86F-6FBEA9D6C321}" srcOrd="2" destOrd="0" presId="urn:microsoft.com/office/officeart/2008/layout/VerticalCurvedList"/>
    <dgm:cxn modelId="{631674CF-65E4-40F0-BA5F-50911772FE20}" type="presParOf" srcId="{2C26E9BC-139E-4E4E-9FEF-2AF3E5D3C83B}" destId="{9599E76C-7CAE-4736-B0CA-345B054CC4EB}" srcOrd="3" destOrd="0" presId="urn:microsoft.com/office/officeart/2008/layout/VerticalCurvedList"/>
    <dgm:cxn modelId="{D656E1AB-30CD-41AF-8848-F4C590FE7E3B}" type="presParOf" srcId="{A80FEA1B-46D7-461E-AAEA-BC25C25FC376}" destId="{1A5108A9-0E4A-4DA6-8425-89C63C177CA8}" srcOrd="1" destOrd="0" presId="urn:microsoft.com/office/officeart/2008/layout/VerticalCurvedList"/>
    <dgm:cxn modelId="{0FA98BE2-5821-4595-AA2F-4E35194C4295}" type="presParOf" srcId="{A80FEA1B-46D7-461E-AAEA-BC25C25FC376}" destId="{831AB073-267F-4F99-BDDD-4FD4E7E4C16B}" srcOrd="2" destOrd="0" presId="urn:microsoft.com/office/officeart/2008/layout/VerticalCurvedList"/>
    <dgm:cxn modelId="{125E917B-BA7D-4C59-AA2E-8EBFADB89487}" type="presParOf" srcId="{831AB073-267F-4F99-BDDD-4FD4E7E4C16B}" destId="{299D71D1-BB81-44EE-A316-534DF178488F}" srcOrd="0" destOrd="0" presId="urn:microsoft.com/office/officeart/2008/layout/VerticalCurvedList"/>
    <dgm:cxn modelId="{0B6F005B-B3BB-4558-A71F-2F3C65BC0F0A}" type="presParOf" srcId="{A80FEA1B-46D7-461E-AAEA-BC25C25FC376}" destId="{370D3A61-01BC-4B4D-AF77-78009046AC24}" srcOrd="3" destOrd="0" presId="urn:microsoft.com/office/officeart/2008/layout/VerticalCurvedList"/>
    <dgm:cxn modelId="{B6EDEE0B-6CEA-4672-8CAD-A20B71594DFC}" type="presParOf" srcId="{A80FEA1B-46D7-461E-AAEA-BC25C25FC376}" destId="{435DAE82-6ADF-4104-8AB1-8171DE2401B9}" srcOrd="4" destOrd="0" presId="urn:microsoft.com/office/officeart/2008/layout/VerticalCurvedList"/>
    <dgm:cxn modelId="{FD03C780-F0D6-4D77-BEF4-3CECC06EA03E}" type="presParOf" srcId="{435DAE82-6ADF-4104-8AB1-8171DE2401B9}" destId="{5993BC4C-1F12-4143-B765-399586B85DA8}" srcOrd="0" destOrd="0" presId="urn:microsoft.com/office/officeart/2008/layout/VerticalCurvedList"/>
    <dgm:cxn modelId="{AC622594-A6E3-4B42-8FEA-C8F3A098CD63}" type="presParOf" srcId="{A80FEA1B-46D7-461E-AAEA-BC25C25FC376}" destId="{34188EAC-8166-41FA-AE28-1EE2F1979583}" srcOrd="5" destOrd="0" presId="urn:microsoft.com/office/officeart/2008/layout/VerticalCurvedList"/>
    <dgm:cxn modelId="{752D9272-5E46-4837-904B-7225757FD093}" type="presParOf" srcId="{A80FEA1B-46D7-461E-AAEA-BC25C25FC376}" destId="{DFB01421-94BF-493C-8714-2158C731AE64}" srcOrd="6" destOrd="0" presId="urn:microsoft.com/office/officeart/2008/layout/VerticalCurvedList"/>
    <dgm:cxn modelId="{774B2472-ED37-4AC4-8DFB-9C4B02A09FAB}" type="presParOf" srcId="{DFB01421-94BF-493C-8714-2158C731AE64}" destId="{B98DADE5-8A6C-4D20-8150-90FE6D8A3EE3}" srcOrd="0" destOrd="0" presId="urn:microsoft.com/office/officeart/2008/layout/VerticalCurvedList"/>
    <dgm:cxn modelId="{E4F827C5-55A0-40BA-A5AC-AD16430BD968}" type="presParOf" srcId="{A80FEA1B-46D7-461E-AAEA-BC25C25FC376}" destId="{ECA13DE5-36BE-4109-9CD4-79ED97256473}" srcOrd="7" destOrd="0" presId="urn:microsoft.com/office/officeart/2008/layout/VerticalCurvedList"/>
    <dgm:cxn modelId="{88CB1A35-F7D5-4D14-B8E1-2E593141DB6F}" type="presParOf" srcId="{A80FEA1B-46D7-461E-AAEA-BC25C25FC376}" destId="{F6D0C9A5-2E53-4879-A7BD-7F042CD5D0DB}" srcOrd="8" destOrd="0" presId="urn:microsoft.com/office/officeart/2008/layout/VerticalCurvedList"/>
    <dgm:cxn modelId="{8E795D32-8AC9-4675-A65A-77B93F468D2D}" type="presParOf" srcId="{F6D0C9A5-2E53-4879-A7BD-7F042CD5D0DB}" destId="{7E4DBFC7-D05D-40C3-9FDB-101188077C09}" srcOrd="0" destOrd="0" presId="urn:microsoft.com/office/officeart/2008/layout/VerticalCurvedList"/>
    <dgm:cxn modelId="{EA4BD721-14D0-41F6-98F9-C901E078C99B}" type="presParOf" srcId="{A80FEA1B-46D7-461E-AAEA-BC25C25FC376}" destId="{CE69FC2A-DA80-447E-B429-99856A7114F0}" srcOrd="9" destOrd="0" presId="urn:microsoft.com/office/officeart/2008/layout/VerticalCurvedList"/>
    <dgm:cxn modelId="{5ABFA21F-998D-4759-95EF-AE025DA5B131}" type="presParOf" srcId="{A80FEA1B-46D7-461E-AAEA-BC25C25FC376}" destId="{D0F52F24-B7AC-48E7-9400-32C9875E74AB}" srcOrd="10" destOrd="0" presId="urn:microsoft.com/office/officeart/2008/layout/VerticalCurvedList"/>
    <dgm:cxn modelId="{E03068BB-44B6-43EA-8329-CA583D9840A0}" type="presParOf" srcId="{D0F52F24-B7AC-48E7-9400-32C9875E74AB}" destId="{CCBB9FF2-54CE-408C-BB02-D0DD313323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DB5DB9-B7F5-4D10-9E96-A4F5035673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1272C10-0FFB-4464-901A-4B76C383F633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b="1" dirty="0" smtClean="0"/>
            <a:t>Rakor hammaddeleri</a:t>
          </a:r>
          <a:endParaRPr lang="tr-TR" sz="5000" b="1" dirty="0"/>
        </a:p>
      </dgm:t>
    </dgm:pt>
    <dgm:pt modelId="{D8AE882F-58C0-4F54-909C-E90FD22BA5D9}" type="parTrans" cxnId="{1A48575F-7A7F-42FF-B115-7D8410358D2F}">
      <dgm:prSet/>
      <dgm:spPr/>
      <dgm:t>
        <a:bodyPr/>
        <a:lstStyle/>
        <a:p>
          <a:endParaRPr lang="tr-TR"/>
        </a:p>
      </dgm:t>
    </dgm:pt>
    <dgm:pt modelId="{9E56306C-AED1-46C3-9B46-C774A7BA4B30}" type="sibTrans" cxnId="{1A48575F-7A7F-42FF-B115-7D8410358D2F}">
      <dgm:prSet/>
      <dgm:spPr/>
      <dgm:t>
        <a:bodyPr/>
        <a:lstStyle/>
        <a:p>
          <a:endParaRPr lang="tr-TR"/>
        </a:p>
      </dgm:t>
    </dgm:pt>
    <dgm:pt modelId="{FE314EB0-0891-4325-8A38-7C7A56D92622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Pirinç / nikel kaplama</a:t>
          </a:r>
          <a:endParaRPr lang="tr-TR" sz="2400" b="1" dirty="0"/>
        </a:p>
      </dgm:t>
    </dgm:pt>
    <dgm:pt modelId="{37A62A60-93A8-4134-AC9E-1EE28FB479C3}" type="parTrans" cxnId="{BAD9B2BD-95BD-4F5C-9143-67245392F40D}">
      <dgm:prSet/>
      <dgm:spPr/>
      <dgm:t>
        <a:bodyPr/>
        <a:lstStyle/>
        <a:p>
          <a:endParaRPr lang="tr-TR"/>
        </a:p>
      </dgm:t>
    </dgm:pt>
    <dgm:pt modelId="{B08CC774-B774-438C-8A3C-0A88B145C5C9}" type="sibTrans" cxnId="{BAD9B2BD-95BD-4F5C-9143-67245392F40D}">
      <dgm:prSet/>
      <dgm:spPr/>
      <dgm:t>
        <a:bodyPr/>
        <a:lstStyle/>
        <a:p>
          <a:endParaRPr lang="tr-TR"/>
        </a:p>
      </dgm:t>
    </dgm:pt>
    <dgm:pt modelId="{8BDFA79B-2700-4626-A20B-AACAB90AF5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nb-NO" sz="2400" b="1" dirty="0" smtClean="0"/>
            <a:t>Paslanmaz Çelik AISI 303-304 / 316L</a:t>
          </a:r>
          <a:endParaRPr lang="tr-TR" sz="2400" b="1" dirty="0"/>
        </a:p>
      </dgm:t>
    </dgm:pt>
    <dgm:pt modelId="{CB31D3FE-5506-4D5C-8DDD-E685D2EEEE0D}" type="parTrans" cxnId="{9BDE3C06-A4D4-4A47-8B24-BAADDB0C94A5}">
      <dgm:prSet/>
      <dgm:spPr/>
      <dgm:t>
        <a:bodyPr/>
        <a:lstStyle/>
        <a:p>
          <a:endParaRPr lang="tr-TR"/>
        </a:p>
      </dgm:t>
    </dgm:pt>
    <dgm:pt modelId="{22E4B6DE-7841-4166-9CB3-30AAFE7E3D73}" type="sibTrans" cxnId="{9BDE3C06-A4D4-4A47-8B24-BAADDB0C94A5}">
      <dgm:prSet/>
      <dgm:spPr/>
      <dgm:t>
        <a:bodyPr/>
        <a:lstStyle/>
        <a:p>
          <a:endParaRPr lang="tr-TR"/>
        </a:p>
      </dgm:t>
    </dgm:pt>
    <dgm:pt modelId="{00962985-9AE3-4C47-A1C6-41EA3930D0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Alüminyum</a:t>
          </a:r>
          <a:endParaRPr lang="tr-TR" sz="2400" b="1" dirty="0"/>
        </a:p>
      </dgm:t>
    </dgm:pt>
    <dgm:pt modelId="{BFCC8AB6-C607-4154-8D38-97322E8B01D8}" type="parTrans" cxnId="{DDBF26DB-DA0D-4649-AB93-F2673055B32A}">
      <dgm:prSet/>
      <dgm:spPr/>
      <dgm:t>
        <a:bodyPr/>
        <a:lstStyle/>
        <a:p>
          <a:endParaRPr lang="tr-TR"/>
        </a:p>
      </dgm:t>
    </dgm:pt>
    <dgm:pt modelId="{EE200720-B371-4980-8914-1309CF16DA68}" type="sibTrans" cxnId="{DDBF26DB-DA0D-4649-AB93-F2673055B32A}">
      <dgm:prSet/>
      <dgm:spPr/>
      <dgm:t>
        <a:bodyPr/>
        <a:lstStyle/>
        <a:p>
          <a:endParaRPr lang="tr-TR"/>
        </a:p>
      </dgm:t>
    </dgm:pt>
    <dgm:pt modelId="{796B6AF8-7ECC-4668-BF2F-A701F2DCE33F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b="1" dirty="0" smtClean="0"/>
            <a:t>Plastik PA6</a:t>
          </a:r>
          <a:endParaRPr lang="tr-TR" sz="2400" b="1" dirty="0"/>
        </a:p>
      </dgm:t>
    </dgm:pt>
    <dgm:pt modelId="{1CBB334F-A433-46A3-B2EA-2C71F6B0BB02}" type="parTrans" cxnId="{B51670A4-2A55-41D3-809D-01BD43959629}">
      <dgm:prSet/>
      <dgm:spPr/>
      <dgm:t>
        <a:bodyPr/>
        <a:lstStyle/>
        <a:p>
          <a:endParaRPr lang="tr-TR"/>
        </a:p>
      </dgm:t>
    </dgm:pt>
    <dgm:pt modelId="{221338A1-332B-4DD5-8952-6D265FFC8EA1}" type="sibTrans" cxnId="{B51670A4-2A55-41D3-809D-01BD43959629}">
      <dgm:prSet/>
      <dgm:spPr/>
      <dgm:t>
        <a:bodyPr/>
        <a:lstStyle/>
        <a:p>
          <a:endParaRPr lang="tr-TR"/>
        </a:p>
      </dgm:t>
    </dgm:pt>
    <dgm:pt modelId="{ED7FE13B-08AD-4447-B2AF-DE3153F189AE}" type="pres">
      <dgm:prSet presAssocID="{7EDB5DB9-B7F5-4D10-9E96-A4F5035673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D71454-7121-402F-8119-6531BB1A5406}" type="pres">
      <dgm:prSet presAssocID="{A1272C10-0FFB-4464-901A-4B76C383F633}" presName="hierRoot1" presStyleCnt="0">
        <dgm:presLayoutVars>
          <dgm:hierBranch val="init"/>
        </dgm:presLayoutVars>
      </dgm:prSet>
      <dgm:spPr/>
    </dgm:pt>
    <dgm:pt modelId="{34187111-D394-4905-999E-45FCB2466040}" type="pres">
      <dgm:prSet presAssocID="{A1272C10-0FFB-4464-901A-4B76C383F633}" presName="rootComposite1" presStyleCnt="0"/>
      <dgm:spPr/>
    </dgm:pt>
    <dgm:pt modelId="{4145134D-CC71-4C42-AA63-BA10AECF76BD}" type="pres">
      <dgm:prSet presAssocID="{A1272C10-0FFB-4464-901A-4B76C383F633}" presName="rootText1" presStyleLbl="node0" presStyleIdx="0" presStyleCnt="1" custScaleX="232047" custScaleY="140020" custLinFactNeighborX="-2188" custLinFactNeighborY="-7693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A15ECD-3518-4405-B68D-42B94DB710BA}" type="pres">
      <dgm:prSet presAssocID="{A1272C10-0FFB-4464-901A-4B76C383F6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4C8DC197-3EE9-4F24-BF60-6EE3EB1110E3}" type="pres">
      <dgm:prSet presAssocID="{A1272C10-0FFB-4464-901A-4B76C383F633}" presName="hierChild2" presStyleCnt="0"/>
      <dgm:spPr/>
    </dgm:pt>
    <dgm:pt modelId="{543C9B44-46FD-481F-B3BB-9527A0D4B0D1}" type="pres">
      <dgm:prSet presAssocID="{37A62A60-93A8-4134-AC9E-1EE28FB479C3}" presName="Name37" presStyleLbl="parChTrans1D2" presStyleIdx="0" presStyleCnt="4"/>
      <dgm:spPr/>
      <dgm:t>
        <a:bodyPr/>
        <a:lstStyle/>
        <a:p>
          <a:endParaRPr lang="tr-TR"/>
        </a:p>
      </dgm:t>
    </dgm:pt>
    <dgm:pt modelId="{2A5B6B3D-B0F5-4BF7-A3A4-EA4931700E05}" type="pres">
      <dgm:prSet presAssocID="{FE314EB0-0891-4325-8A38-7C7A56D92622}" presName="hierRoot2" presStyleCnt="0">
        <dgm:presLayoutVars>
          <dgm:hierBranch val="init"/>
        </dgm:presLayoutVars>
      </dgm:prSet>
      <dgm:spPr/>
    </dgm:pt>
    <dgm:pt modelId="{0038D4C2-C810-4264-8123-16DDD34D36B1}" type="pres">
      <dgm:prSet presAssocID="{FE314EB0-0891-4325-8A38-7C7A56D92622}" presName="rootComposite" presStyleCnt="0"/>
      <dgm:spPr/>
    </dgm:pt>
    <dgm:pt modelId="{14B4F09A-BDB9-4F69-8CB8-BD68E0CA6AFB}" type="pres">
      <dgm:prSet presAssocID="{FE314EB0-0891-4325-8A38-7C7A56D92622}" presName="rootText" presStyleLbl="node2" presStyleIdx="0" presStyleCnt="4" custLinFactNeighborX="-1552" custLinFactNeighborY="-6389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1D3804-AFFC-4BED-901C-B4E4839FBD26}" type="pres">
      <dgm:prSet presAssocID="{FE314EB0-0891-4325-8A38-7C7A56D92622}" presName="rootConnector" presStyleLbl="node2" presStyleIdx="0" presStyleCnt="4"/>
      <dgm:spPr/>
      <dgm:t>
        <a:bodyPr/>
        <a:lstStyle/>
        <a:p>
          <a:endParaRPr lang="tr-TR"/>
        </a:p>
      </dgm:t>
    </dgm:pt>
    <dgm:pt modelId="{80AECDAC-E5F2-4722-BA7D-36ED5F805185}" type="pres">
      <dgm:prSet presAssocID="{FE314EB0-0891-4325-8A38-7C7A56D92622}" presName="hierChild4" presStyleCnt="0"/>
      <dgm:spPr/>
    </dgm:pt>
    <dgm:pt modelId="{04FDD06A-49FD-4748-8CD1-F3B36256514F}" type="pres">
      <dgm:prSet presAssocID="{FE314EB0-0891-4325-8A38-7C7A56D92622}" presName="hierChild5" presStyleCnt="0"/>
      <dgm:spPr/>
    </dgm:pt>
    <dgm:pt modelId="{2C3369A3-A891-4384-B84C-A2DC82D72382}" type="pres">
      <dgm:prSet presAssocID="{CB31D3FE-5506-4D5C-8DDD-E685D2EEEE0D}" presName="Name37" presStyleLbl="parChTrans1D2" presStyleIdx="1" presStyleCnt="4"/>
      <dgm:spPr/>
      <dgm:t>
        <a:bodyPr/>
        <a:lstStyle/>
        <a:p>
          <a:endParaRPr lang="tr-TR"/>
        </a:p>
      </dgm:t>
    </dgm:pt>
    <dgm:pt modelId="{21368AC3-EB17-48DB-A593-1AC9D6C0082E}" type="pres">
      <dgm:prSet presAssocID="{8BDFA79B-2700-4626-A20B-AACAB90AF5EE}" presName="hierRoot2" presStyleCnt="0">
        <dgm:presLayoutVars>
          <dgm:hierBranch val="init"/>
        </dgm:presLayoutVars>
      </dgm:prSet>
      <dgm:spPr/>
    </dgm:pt>
    <dgm:pt modelId="{03574292-D449-4B94-A65E-9D349460B579}" type="pres">
      <dgm:prSet presAssocID="{8BDFA79B-2700-4626-A20B-AACAB90AF5EE}" presName="rootComposite" presStyleCnt="0"/>
      <dgm:spPr/>
    </dgm:pt>
    <dgm:pt modelId="{EFAA493E-574B-469D-B3D3-68E0BDFA89F5}" type="pres">
      <dgm:prSet presAssocID="{8BDFA79B-2700-4626-A20B-AACAB90AF5EE}" presName="rootText" presStyleLbl="node2" presStyleIdx="1" presStyleCnt="4" custLinFactNeighborX="-1552" custLinFactNeighborY="-6389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8DC4A0-66C0-498F-A318-12B42B93AF17}" type="pres">
      <dgm:prSet presAssocID="{8BDFA79B-2700-4626-A20B-AACAB90AF5EE}" presName="rootConnector" presStyleLbl="node2" presStyleIdx="1" presStyleCnt="4"/>
      <dgm:spPr/>
      <dgm:t>
        <a:bodyPr/>
        <a:lstStyle/>
        <a:p>
          <a:endParaRPr lang="tr-TR"/>
        </a:p>
      </dgm:t>
    </dgm:pt>
    <dgm:pt modelId="{3B77B16E-314C-4826-9A03-A71F401B0759}" type="pres">
      <dgm:prSet presAssocID="{8BDFA79B-2700-4626-A20B-AACAB90AF5EE}" presName="hierChild4" presStyleCnt="0"/>
      <dgm:spPr/>
    </dgm:pt>
    <dgm:pt modelId="{006D34EA-B177-4437-A2E2-9F3FB599E936}" type="pres">
      <dgm:prSet presAssocID="{8BDFA79B-2700-4626-A20B-AACAB90AF5EE}" presName="hierChild5" presStyleCnt="0"/>
      <dgm:spPr/>
    </dgm:pt>
    <dgm:pt modelId="{940B9279-223C-4514-ADEE-CFDE95102128}" type="pres">
      <dgm:prSet presAssocID="{BFCC8AB6-C607-4154-8D38-97322E8B01D8}" presName="Name37" presStyleLbl="parChTrans1D2" presStyleIdx="2" presStyleCnt="4"/>
      <dgm:spPr/>
      <dgm:t>
        <a:bodyPr/>
        <a:lstStyle/>
        <a:p>
          <a:endParaRPr lang="tr-TR"/>
        </a:p>
      </dgm:t>
    </dgm:pt>
    <dgm:pt modelId="{C6E44E7D-2F4B-4E5B-8178-95560BE2888B}" type="pres">
      <dgm:prSet presAssocID="{00962985-9AE3-4C47-A1C6-41EA3930D0EE}" presName="hierRoot2" presStyleCnt="0">
        <dgm:presLayoutVars>
          <dgm:hierBranch val="init"/>
        </dgm:presLayoutVars>
      </dgm:prSet>
      <dgm:spPr/>
    </dgm:pt>
    <dgm:pt modelId="{6654E90B-08F5-4582-BC6C-EF6F6E257DE6}" type="pres">
      <dgm:prSet presAssocID="{00962985-9AE3-4C47-A1C6-41EA3930D0EE}" presName="rootComposite" presStyleCnt="0"/>
      <dgm:spPr/>
    </dgm:pt>
    <dgm:pt modelId="{DEC5D8EF-98DE-4329-A1CA-D7F68076789B}" type="pres">
      <dgm:prSet presAssocID="{00962985-9AE3-4C47-A1C6-41EA3930D0EE}" presName="rootText" presStyleLbl="node2" presStyleIdx="2" presStyleCnt="4" custLinFactNeighborX="-1552" custLinFactNeighborY="-6389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C45741-DF18-4A30-AA96-63EF259DB65C}" type="pres">
      <dgm:prSet presAssocID="{00962985-9AE3-4C47-A1C6-41EA3930D0EE}" presName="rootConnector" presStyleLbl="node2" presStyleIdx="2" presStyleCnt="4"/>
      <dgm:spPr/>
      <dgm:t>
        <a:bodyPr/>
        <a:lstStyle/>
        <a:p>
          <a:endParaRPr lang="tr-TR"/>
        </a:p>
      </dgm:t>
    </dgm:pt>
    <dgm:pt modelId="{19155229-9442-462B-A784-9BC2C5FDCFA2}" type="pres">
      <dgm:prSet presAssocID="{00962985-9AE3-4C47-A1C6-41EA3930D0EE}" presName="hierChild4" presStyleCnt="0"/>
      <dgm:spPr/>
    </dgm:pt>
    <dgm:pt modelId="{2ECF9781-FF7C-4C10-ACA5-85DCAE32E75D}" type="pres">
      <dgm:prSet presAssocID="{00962985-9AE3-4C47-A1C6-41EA3930D0EE}" presName="hierChild5" presStyleCnt="0"/>
      <dgm:spPr/>
    </dgm:pt>
    <dgm:pt modelId="{11C896BF-9E57-4598-879A-FAFDEE0FB1F0}" type="pres">
      <dgm:prSet presAssocID="{1CBB334F-A433-46A3-B2EA-2C71F6B0BB02}" presName="Name37" presStyleLbl="parChTrans1D2" presStyleIdx="3" presStyleCnt="4"/>
      <dgm:spPr/>
      <dgm:t>
        <a:bodyPr/>
        <a:lstStyle/>
        <a:p>
          <a:endParaRPr lang="tr-TR"/>
        </a:p>
      </dgm:t>
    </dgm:pt>
    <dgm:pt modelId="{E8737335-63CD-4627-8948-4A764759DD22}" type="pres">
      <dgm:prSet presAssocID="{796B6AF8-7ECC-4668-BF2F-A701F2DCE33F}" presName="hierRoot2" presStyleCnt="0">
        <dgm:presLayoutVars>
          <dgm:hierBranch val="init"/>
        </dgm:presLayoutVars>
      </dgm:prSet>
      <dgm:spPr/>
    </dgm:pt>
    <dgm:pt modelId="{1DA5B037-106E-4652-B538-FF864F670200}" type="pres">
      <dgm:prSet presAssocID="{796B6AF8-7ECC-4668-BF2F-A701F2DCE33F}" presName="rootComposite" presStyleCnt="0"/>
      <dgm:spPr/>
    </dgm:pt>
    <dgm:pt modelId="{852B598A-6BBD-4688-89D2-2028F0B62DE6}" type="pres">
      <dgm:prSet presAssocID="{796B6AF8-7ECC-4668-BF2F-A701F2DCE33F}" presName="rootText" presStyleLbl="node2" presStyleIdx="3" presStyleCnt="4" custLinFactNeighborX="-1552" custLinFactNeighborY="-6389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CA7DC1-4E22-45B6-ABCA-A06AB1263C21}" type="pres">
      <dgm:prSet presAssocID="{796B6AF8-7ECC-4668-BF2F-A701F2DCE33F}" presName="rootConnector" presStyleLbl="node2" presStyleIdx="3" presStyleCnt="4"/>
      <dgm:spPr/>
      <dgm:t>
        <a:bodyPr/>
        <a:lstStyle/>
        <a:p>
          <a:endParaRPr lang="tr-TR"/>
        </a:p>
      </dgm:t>
    </dgm:pt>
    <dgm:pt modelId="{40AF776E-ABB9-4228-8B0B-AE1033F0B367}" type="pres">
      <dgm:prSet presAssocID="{796B6AF8-7ECC-4668-BF2F-A701F2DCE33F}" presName="hierChild4" presStyleCnt="0"/>
      <dgm:spPr/>
    </dgm:pt>
    <dgm:pt modelId="{D528184E-BBDC-4AA6-B0DC-25549BD8D151}" type="pres">
      <dgm:prSet presAssocID="{796B6AF8-7ECC-4668-BF2F-A701F2DCE33F}" presName="hierChild5" presStyleCnt="0"/>
      <dgm:spPr/>
    </dgm:pt>
    <dgm:pt modelId="{C8B1AE53-E822-4C98-BD1B-5DC966E9ECAF}" type="pres">
      <dgm:prSet presAssocID="{A1272C10-0FFB-4464-901A-4B76C383F633}" presName="hierChild3" presStyleCnt="0"/>
      <dgm:spPr/>
    </dgm:pt>
  </dgm:ptLst>
  <dgm:cxnLst>
    <dgm:cxn modelId="{929275E1-42C0-4743-8F64-CC84C1F5146E}" type="presOf" srcId="{796B6AF8-7ECC-4668-BF2F-A701F2DCE33F}" destId="{43CA7DC1-4E22-45B6-ABCA-A06AB1263C21}" srcOrd="1" destOrd="0" presId="urn:microsoft.com/office/officeart/2005/8/layout/orgChart1"/>
    <dgm:cxn modelId="{5E923332-1115-40A6-8F1C-5F2746DB97A3}" type="presOf" srcId="{8BDFA79B-2700-4626-A20B-AACAB90AF5EE}" destId="{378DC4A0-66C0-498F-A318-12B42B93AF17}" srcOrd="1" destOrd="0" presId="urn:microsoft.com/office/officeart/2005/8/layout/orgChart1"/>
    <dgm:cxn modelId="{114AE4C1-B358-40EB-8297-B9D1E581E1E4}" type="presOf" srcId="{796B6AF8-7ECC-4668-BF2F-A701F2DCE33F}" destId="{852B598A-6BBD-4688-89D2-2028F0B62DE6}" srcOrd="0" destOrd="0" presId="urn:microsoft.com/office/officeart/2005/8/layout/orgChart1"/>
    <dgm:cxn modelId="{D84504C2-B8BD-4046-B24C-F9B43D45DF3F}" type="presOf" srcId="{A1272C10-0FFB-4464-901A-4B76C383F633}" destId="{D5A15ECD-3518-4405-B68D-42B94DB710BA}" srcOrd="1" destOrd="0" presId="urn:microsoft.com/office/officeart/2005/8/layout/orgChart1"/>
    <dgm:cxn modelId="{B51670A4-2A55-41D3-809D-01BD43959629}" srcId="{A1272C10-0FFB-4464-901A-4B76C383F633}" destId="{796B6AF8-7ECC-4668-BF2F-A701F2DCE33F}" srcOrd="3" destOrd="0" parTransId="{1CBB334F-A433-46A3-B2EA-2C71F6B0BB02}" sibTransId="{221338A1-332B-4DD5-8952-6D265FFC8EA1}"/>
    <dgm:cxn modelId="{6CB67050-29C4-4B41-9483-BFED46172AD0}" type="presOf" srcId="{FE314EB0-0891-4325-8A38-7C7A56D92622}" destId="{491D3804-AFFC-4BED-901C-B4E4839FBD26}" srcOrd="1" destOrd="0" presId="urn:microsoft.com/office/officeart/2005/8/layout/orgChart1"/>
    <dgm:cxn modelId="{9BDE3C06-A4D4-4A47-8B24-BAADDB0C94A5}" srcId="{A1272C10-0FFB-4464-901A-4B76C383F633}" destId="{8BDFA79B-2700-4626-A20B-AACAB90AF5EE}" srcOrd="1" destOrd="0" parTransId="{CB31D3FE-5506-4D5C-8DDD-E685D2EEEE0D}" sibTransId="{22E4B6DE-7841-4166-9CB3-30AAFE7E3D73}"/>
    <dgm:cxn modelId="{9F8BB864-4B59-4B8E-BA14-69947BADB79C}" type="presOf" srcId="{00962985-9AE3-4C47-A1C6-41EA3930D0EE}" destId="{CCC45741-DF18-4A30-AA96-63EF259DB65C}" srcOrd="1" destOrd="0" presId="urn:microsoft.com/office/officeart/2005/8/layout/orgChart1"/>
    <dgm:cxn modelId="{A9042741-20F8-4DBD-8DD6-6321E4BE6CA5}" type="presOf" srcId="{8BDFA79B-2700-4626-A20B-AACAB90AF5EE}" destId="{EFAA493E-574B-469D-B3D3-68E0BDFA89F5}" srcOrd="0" destOrd="0" presId="urn:microsoft.com/office/officeart/2005/8/layout/orgChart1"/>
    <dgm:cxn modelId="{1A48575F-7A7F-42FF-B115-7D8410358D2F}" srcId="{7EDB5DB9-B7F5-4D10-9E96-A4F5035673A4}" destId="{A1272C10-0FFB-4464-901A-4B76C383F633}" srcOrd="0" destOrd="0" parTransId="{D8AE882F-58C0-4F54-909C-E90FD22BA5D9}" sibTransId="{9E56306C-AED1-46C3-9B46-C774A7BA4B30}"/>
    <dgm:cxn modelId="{DDBF26DB-DA0D-4649-AB93-F2673055B32A}" srcId="{A1272C10-0FFB-4464-901A-4B76C383F633}" destId="{00962985-9AE3-4C47-A1C6-41EA3930D0EE}" srcOrd="2" destOrd="0" parTransId="{BFCC8AB6-C607-4154-8D38-97322E8B01D8}" sibTransId="{EE200720-B371-4980-8914-1309CF16DA68}"/>
    <dgm:cxn modelId="{FB6E1254-2F07-4D7C-A8DB-48C4707187D3}" type="presOf" srcId="{00962985-9AE3-4C47-A1C6-41EA3930D0EE}" destId="{DEC5D8EF-98DE-4329-A1CA-D7F68076789B}" srcOrd="0" destOrd="0" presId="urn:microsoft.com/office/officeart/2005/8/layout/orgChart1"/>
    <dgm:cxn modelId="{03E32CFE-0283-4264-88BB-6C9B65291507}" type="presOf" srcId="{CB31D3FE-5506-4D5C-8DDD-E685D2EEEE0D}" destId="{2C3369A3-A891-4384-B84C-A2DC82D72382}" srcOrd="0" destOrd="0" presId="urn:microsoft.com/office/officeart/2005/8/layout/orgChart1"/>
    <dgm:cxn modelId="{7F76BBEE-592C-4F5C-B0F3-D5116F85D5DE}" type="presOf" srcId="{A1272C10-0FFB-4464-901A-4B76C383F633}" destId="{4145134D-CC71-4C42-AA63-BA10AECF76BD}" srcOrd="0" destOrd="0" presId="urn:microsoft.com/office/officeart/2005/8/layout/orgChart1"/>
    <dgm:cxn modelId="{73CB29CC-A853-4E18-BA8A-2D3DCDB92397}" type="presOf" srcId="{37A62A60-93A8-4134-AC9E-1EE28FB479C3}" destId="{543C9B44-46FD-481F-B3BB-9527A0D4B0D1}" srcOrd="0" destOrd="0" presId="urn:microsoft.com/office/officeart/2005/8/layout/orgChart1"/>
    <dgm:cxn modelId="{D7B661E3-C860-4123-A969-195F9C89BBCF}" type="presOf" srcId="{BFCC8AB6-C607-4154-8D38-97322E8B01D8}" destId="{940B9279-223C-4514-ADEE-CFDE95102128}" srcOrd="0" destOrd="0" presId="urn:microsoft.com/office/officeart/2005/8/layout/orgChart1"/>
    <dgm:cxn modelId="{BAD9B2BD-95BD-4F5C-9143-67245392F40D}" srcId="{A1272C10-0FFB-4464-901A-4B76C383F633}" destId="{FE314EB0-0891-4325-8A38-7C7A56D92622}" srcOrd="0" destOrd="0" parTransId="{37A62A60-93A8-4134-AC9E-1EE28FB479C3}" sibTransId="{B08CC774-B774-438C-8A3C-0A88B145C5C9}"/>
    <dgm:cxn modelId="{D3ACF8D0-6BA1-44C8-AF4B-2B9FA88558C2}" type="presOf" srcId="{1CBB334F-A433-46A3-B2EA-2C71F6B0BB02}" destId="{11C896BF-9E57-4598-879A-FAFDEE0FB1F0}" srcOrd="0" destOrd="0" presId="urn:microsoft.com/office/officeart/2005/8/layout/orgChart1"/>
    <dgm:cxn modelId="{1E946BFC-B265-479E-A4CE-B8BEB565BDF2}" type="presOf" srcId="{FE314EB0-0891-4325-8A38-7C7A56D92622}" destId="{14B4F09A-BDB9-4F69-8CB8-BD68E0CA6AFB}" srcOrd="0" destOrd="0" presId="urn:microsoft.com/office/officeart/2005/8/layout/orgChart1"/>
    <dgm:cxn modelId="{B46F5649-7F24-4454-A501-D67A3D9C0CDD}" type="presOf" srcId="{7EDB5DB9-B7F5-4D10-9E96-A4F5035673A4}" destId="{ED7FE13B-08AD-4447-B2AF-DE3153F189AE}" srcOrd="0" destOrd="0" presId="urn:microsoft.com/office/officeart/2005/8/layout/orgChart1"/>
    <dgm:cxn modelId="{DAB520D8-889B-485C-8290-022EF0B0DA0A}" type="presParOf" srcId="{ED7FE13B-08AD-4447-B2AF-DE3153F189AE}" destId="{DED71454-7121-402F-8119-6531BB1A5406}" srcOrd="0" destOrd="0" presId="urn:microsoft.com/office/officeart/2005/8/layout/orgChart1"/>
    <dgm:cxn modelId="{1CCDE6DE-C905-4712-BAE4-A7924EE99431}" type="presParOf" srcId="{DED71454-7121-402F-8119-6531BB1A5406}" destId="{34187111-D394-4905-999E-45FCB2466040}" srcOrd="0" destOrd="0" presId="urn:microsoft.com/office/officeart/2005/8/layout/orgChart1"/>
    <dgm:cxn modelId="{B5BCF3E9-F463-4C59-ABDF-DBF37A04B22B}" type="presParOf" srcId="{34187111-D394-4905-999E-45FCB2466040}" destId="{4145134D-CC71-4C42-AA63-BA10AECF76BD}" srcOrd="0" destOrd="0" presId="urn:microsoft.com/office/officeart/2005/8/layout/orgChart1"/>
    <dgm:cxn modelId="{31336E50-E7F0-4350-A8D5-64F428BBC1C2}" type="presParOf" srcId="{34187111-D394-4905-999E-45FCB2466040}" destId="{D5A15ECD-3518-4405-B68D-42B94DB710BA}" srcOrd="1" destOrd="0" presId="urn:microsoft.com/office/officeart/2005/8/layout/orgChart1"/>
    <dgm:cxn modelId="{2E749028-7B56-4437-B7FB-6180386B90BC}" type="presParOf" srcId="{DED71454-7121-402F-8119-6531BB1A5406}" destId="{4C8DC197-3EE9-4F24-BF60-6EE3EB1110E3}" srcOrd="1" destOrd="0" presId="urn:microsoft.com/office/officeart/2005/8/layout/orgChart1"/>
    <dgm:cxn modelId="{6E5B18F0-BA6C-4B4E-81AC-F306966CA73A}" type="presParOf" srcId="{4C8DC197-3EE9-4F24-BF60-6EE3EB1110E3}" destId="{543C9B44-46FD-481F-B3BB-9527A0D4B0D1}" srcOrd="0" destOrd="0" presId="urn:microsoft.com/office/officeart/2005/8/layout/orgChart1"/>
    <dgm:cxn modelId="{D7D27631-740D-49CD-9B2F-A2E3C91EE503}" type="presParOf" srcId="{4C8DC197-3EE9-4F24-BF60-6EE3EB1110E3}" destId="{2A5B6B3D-B0F5-4BF7-A3A4-EA4931700E05}" srcOrd="1" destOrd="0" presId="urn:microsoft.com/office/officeart/2005/8/layout/orgChart1"/>
    <dgm:cxn modelId="{54DE881E-D676-4FBB-A6F7-7A83DC450338}" type="presParOf" srcId="{2A5B6B3D-B0F5-4BF7-A3A4-EA4931700E05}" destId="{0038D4C2-C810-4264-8123-16DDD34D36B1}" srcOrd="0" destOrd="0" presId="urn:microsoft.com/office/officeart/2005/8/layout/orgChart1"/>
    <dgm:cxn modelId="{827A3FBB-9F68-4529-BE62-AD29D344A182}" type="presParOf" srcId="{0038D4C2-C810-4264-8123-16DDD34D36B1}" destId="{14B4F09A-BDB9-4F69-8CB8-BD68E0CA6AFB}" srcOrd="0" destOrd="0" presId="urn:microsoft.com/office/officeart/2005/8/layout/orgChart1"/>
    <dgm:cxn modelId="{4463C575-3FDA-4C7F-A67E-DA94361361E4}" type="presParOf" srcId="{0038D4C2-C810-4264-8123-16DDD34D36B1}" destId="{491D3804-AFFC-4BED-901C-B4E4839FBD26}" srcOrd="1" destOrd="0" presId="urn:microsoft.com/office/officeart/2005/8/layout/orgChart1"/>
    <dgm:cxn modelId="{5D58CE47-E2FD-4235-8B40-4B0F3927EAE2}" type="presParOf" srcId="{2A5B6B3D-B0F5-4BF7-A3A4-EA4931700E05}" destId="{80AECDAC-E5F2-4722-BA7D-36ED5F805185}" srcOrd="1" destOrd="0" presId="urn:microsoft.com/office/officeart/2005/8/layout/orgChart1"/>
    <dgm:cxn modelId="{C5966DA8-C847-4DB4-BA5A-86BC5507FF09}" type="presParOf" srcId="{2A5B6B3D-B0F5-4BF7-A3A4-EA4931700E05}" destId="{04FDD06A-49FD-4748-8CD1-F3B36256514F}" srcOrd="2" destOrd="0" presId="urn:microsoft.com/office/officeart/2005/8/layout/orgChart1"/>
    <dgm:cxn modelId="{9ACB1BBD-30BF-4F15-9D7D-6D27C6937F76}" type="presParOf" srcId="{4C8DC197-3EE9-4F24-BF60-6EE3EB1110E3}" destId="{2C3369A3-A891-4384-B84C-A2DC82D72382}" srcOrd="2" destOrd="0" presId="urn:microsoft.com/office/officeart/2005/8/layout/orgChart1"/>
    <dgm:cxn modelId="{62CAB06D-44AA-4777-9F07-E8811A46515E}" type="presParOf" srcId="{4C8DC197-3EE9-4F24-BF60-6EE3EB1110E3}" destId="{21368AC3-EB17-48DB-A593-1AC9D6C0082E}" srcOrd="3" destOrd="0" presId="urn:microsoft.com/office/officeart/2005/8/layout/orgChart1"/>
    <dgm:cxn modelId="{7CA2F1AA-CEAA-4AD2-85ED-145FCC06BCB4}" type="presParOf" srcId="{21368AC3-EB17-48DB-A593-1AC9D6C0082E}" destId="{03574292-D449-4B94-A65E-9D349460B579}" srcOrd="0" destOrd="0" presId="urn:microsoft.com/office/officeart/2005/8/layout/orgChart1"/>
    <dgm:cxn modelId="{CF4CF8A9-FB1C-4F60-9B36-AB11A0D52994}" type="presParOf" srcId="{03574292-D449-4B94-A65E-9D349460B579}" destId="{EFAA493E-574B-469D-B3D3-68E0BDFA89F5}" srcOrd="0" destOrd="0" presId="urn:microsoft.com/office/officeart/2005/8/layout/orgChart1"/>
    <dgm:cxn modelId="{594B5D85-A7AE-4C53-9535-A99D44FC2686}" type="presParOf" srcId="{03574292-D449-4B94-A65E-9D349460B579}" destId="{378DC4A0-66C0-498F-A318-12B42B93AF17}" srcOrd="1" destOrd="0" presId="urn:microsoft.com/office/officeart/2005/8/layout/orgChart1"/>
    <dgm:cxn modelId="{20343D85-3D50-4D9C-87B0-68CBF49E7326}" type="presParOf" srcId="{21368AC3-EB17-48DB-A593-1AC9D6C0082E}" destId="{3B77B16E-314C-4826-9A03-A71F401B0759}" srcOrd="1" destOrd="0" presId="urn:microsoft.com/office/officeart/2005/8/layout/orgChart1"/>
    <dgm:cxn modelId="{94F149C2-648B-4FCD-8AF8-CB9EFEBCF362}" type="presParOf" srcId="{21368AC3-EB17-48DB-A593-1AC9D6C0082E}" destId="{006D34EA-B177-4437-A2E2-9F3FB599E936}" srcOrd="2" destOrd="0" presId="urn:microsoft.com/office/officeart/2005/8/layout/orgChart1"/>
    <dgm:cxn modelId="{49E5E6B7-39A3-4ADE-8E7E-1A274F6CD339}" type="presParOf" srcId="{4C8DC197-3EE9-4F24-BF60-6EE3EB1110E3}" destId="{940B9279-223C-4514-ADEE-CFDE95102128}" srcOrd="4" destOrd="0" presId="urn:microsoft.com/office/officeart/2005/8/layout/orgChart1"/>
    <dgm:cxn modelId="{1C3FDC91-DEF6-44DB-9EBB-9674FE5C26BB}" type="presParOf" srcId="{4C8DC197-3EE9-4F24-BF60-6EE3EB1110E3}" destId="{C6E44E7D-2F4B-4E5B-8178-95560BE2888B}" srcOrd="5" destOrd="0" presId="urn:microsoft.com/office/officeart/2005/8/layout/orgChart1"/>
    <dgm:cxn modelId="{354B8925-74DF-41AD-897D-8BAAF26A3552}" type="presParOf" srcId="{C6E44E7D-2F4B-4E5B-8178-95560BE2888B}" destId="{6654E90B-08F5-4582-BC6C-EF6F6E257DE6}" srcOrd="0" destOrd="0" presId="urn:microsoft.com/office/officeart/2005/8/layout/orgChart1"/>
    <dgm:cxn modelId="{7909C6A4-9721-492F-9D60-8CE1A3665364}" type="presParOf" srcId="{6654E90B-08F5-4582-BC6C-EF6F6E257DE6}" destId="{DEC5D8EF-98DE-4329-A1CA-D7F68076789B}" srcOrd="0" destOrd="0" presId="urn:microsoft.com/office/officeart/2005/8/layout/orgChart1"/>
    <dgm:cxn modelId="{F9322B8E-0AE5-4E7E-827F-1F96E03B93B0}" type="presParOf" srcId="{6654E90B-08F5-4582-BC6C-EF6F6E257DE6}" destId="{CCC45741-DF18-4A30-AA96-63EF259DB65C}" srcOrd="1" destOrd="0" presId="urn:microsoft.com/office/officeart/2005/8/layout/orgChart1"/>
    <dgm:cxn modelId="{1F800058-1DB3-4625-8D73-5831712939B5}" type="presParOf" srcId="{C6E44E7D-2F4B-4E5B-8178-95560BE2888B}" destId="{19155229-9442-462B-A784-9BC2C5FDCFA2}" srcOrd="1" destOrd="0" presId="urn:microsoft.com/office/officeart/2005/8/layout/orgChart1"/>
    <dgm:cxn modelId="{6933547C-AA02-4A9B-A385-447C748942A5}" type="presParOf" srcId="{C6E44E7D-2F4B-4E5B-8178-95560BE2888B}" destId="{2ECF9781-FF7C-4C10-ACA5-85DCAE32E75D}" srcOrd="2" destOrd="0" presId="urn:microsoft.com/office/officeart/2005/8/layout/orgChart1"/>
    <dgm:cxn modelId="{F326403D-AE94-4A39-8EB9-A8FD8840D9C2}" type="presParOf" srcId="{4C8DC197-3EE9-4F24-BF60-6EE3EB1110E3}" destId="{11C896BF-9E57-4598-879A-FAFDEE0FB1F0}" srcOrd="6" destOrd="0" presId="urn:microsoft.com/office/officeart/2005/8/layout/orgChart1"/>
    <dgm:cxn modelId="{9DE67EBE-2A29-475F-B81D-BB2FE5F357C0}" type="presParOf" srcId="{4C8DC197-3EE9-4F24-BF60-6EE3EB1110E3}" destId="{E8737335-63CD-4627-8948-4A764759DD22}" srcOrd="7" destOrd="0" presId="urn:microsoft.com/office/officeart/2005/8/layout/orgChart1"/>
    <dgm:cxn modelId="{305AE46A-5BC8-4910-9E4E-57DE8DB0EDD3}" type="presParOf" srcId="{E8737335-63CD-4627-8948-4A764759DD22}" destId="{1DA5B037-106E-4652-B538-FF864F670200}" srcOrd="0" destOrd="0" presId="urn:microsoft.com/office/officeart/2005/8/layout/orgChart1"/>
    <dgm:cxn modelId="{4F9D62DD-EBC6-436F-B0DF-D02D3DE2F5C7}" type="presParOf" srcId="{1DA5B037-106E-4652-B538-FF864F670200}" destId="{852B598A-6BBD-4688-89D2-2028F0B62DE6}" srcOrd="0" destOrd="0" presId="urn:microsoft.com/office/officeart/2005/8/layout/orgChart1"/>
    <dgm:cxn modelId="{8CC5F7AF-541F-4BAD-B848-F93E8A617568}" type="presParOf" srcId="{1DA5B037-106E-4652-B538-FF864F670200}" destId="{43CA7DC1-4E22-45B6-ABCA-A06AB1263C21}" srcOrd="1" destOrd="0" presId="urn:microsoft.com/office/officeart/2005/8/layout/orgChart1"/>
    <dgm:cxn modelId="{976F652F-5B0C-4692-BC56-159CBBBF36F2}" type="presParOf" srcId="{E8737335-63CD-4627-8948-4A764759DD22}" destId="{40AF776E-ABB9-4228-8B0B-AE1033F0B367}" srcOrd="1" destOrd="0" presId="urn:microsoft.com/office/officeart/2005/8/layout/orgChart1"/>
    <dgm:cxn modelId="{D3A3E44B-C81A-43F8-84B5-66A2E4DFE201}" type="presParOf" srcId="{E8737335-63CD-4627-8948-4A764759DD22}" destId="{D528184E-BBDC-4AA6-B0DC-25549BD8D151}" srcOrd="2" destOrd="0" presId="urn:microsoft.com/office/officeart/2005/8/layout/orgChart1"/>
    <dgm:cxn modelId="{B22C2AC8-14A4-4723-A5ED-80C910F9237C}" type="presParOf" srcId="{DED71454-7121-402F-8119-6531BB1A5406}" destId="{C8B1AE53-E822-4C98-BD1B-5DC966E9EC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DB5DB9-B7F5-4D10-9E96-A4F5035673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1272C10-0FFB-4464-901A-4B76C383F633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b="1" dirty="0" smtClean="0">
              <a:cs typeface="Arial" panose="020B0604020202020204" pitchFamily="34" charset="0"/>
            </a:rPr>
            <a:t>Kablo Rakoru iki Eylemden oluşur.</a:t>
          </a:r>
          <a:endParaRPr lang="tr-TR" sz="3600" dirty="0"/>
        </a:p>
      </dgm:t>
    </dgm:pt>
    <dgm:pt modelId="{D8AE882F-58C0-4F54-909C-E90FD22BA5D9}" type="parTrans" cxnId="{1A48575F-7A7F-42FF-B115-7D8410358D2F}">
      <dgm:prSet/>
      <dgm:spPr/>
      <dgm:t>
        <a:bodyPr/>
        <a:lstStyle/>
        <a:p>
          <a:endParaRPr lang="tr-TR"/>
        </a:p>
      </dgm:t>
    </dgm:pt>
    <dgm:pt modelId="{9E56306C-AED1-46C3-9B46-C774A7BA4B30}" type="sibTrans" cxnId="{1A48575F-7A7F-42FF-B115-7D8410358D2F}">
      <dgm:prSet/>
      <dgm:spPr/>
      <dgm:t>
        <a:bodyPr/>
        <a:lstStyle/>
        <a:p>
          <a:endParaRPr lang="tr-TR"/>
        </a:p>
      </dgm:t>
    </dgm:pt>
    <dgm:pt modelId="{8BDFA79B-2700-4626-A20B-AACAB90AF5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dirty="0" smtClean="0"/>
            <a:t>1. Kablo sıkma eylemi</a:t>
          </a:r>
          <a:endParaRPr lang="tr-TR" sz="3600" dirty="0"/>
        </a:p>
      </dgm:t>
    </dgm:pt>
    <dgm:pt modelId="{CB31D3FE-5506-4D5C-8DDD-E685D2EEEE0D}" type="parTrans" cxnId="{9BDE3C06-A4D4-4A47-8B24-BAADDB0C94A5}">
      <dgm:prSet/>
      <dgm:spPr/>
      <dgm:t>
        <a:bodyPr/>
        <a:lstStyle/>
        <a:p>
          <a:endParaRPr lang="tr-TR"/>
        </a:p>
      </dgm:t>
    </dgm:pt>
    <dgm:pt modelId="{22E4B6DE-7841-4166-9CB3-30AAFE7E3D73}" type="sibTrans" cxnId="{9BDE3C06-A4D4-4A47-8B24-BAADDB0C94A5}">
      <dgm:prSet/>
      <dgm:spPr/>
      <dgm:t>
        <a:bodyPr/>
        <a:lstStyle/>
        <a:p>
          <a:endParaRPr lang="tr-TR"/>
        </a:p>
      </dgm:t>
    </dgm:pt>
    <dgm:pt modelId="{00962985-9AE3-4C47-A1C6-41EA3930D0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dirty="0" smtClean="0"/>
            <a:t>2. Rakor Montaj eylemi</a:t>
          </a:r>
          <a:endParaRPr lang="tr-TR" sz="3600" dirty="0"/>
        </a:p>
      </dgm:t>
    </dgm:pt>
    <dgm:pt modelId="{BFCC8AB6-C607-4154-8D38-97322E8B01D8}" type="parTrans" cxnId="{DDBF26DB-DA0D-4649-AB93-F2673055B32A}">
      <dgm:prSet/>
      <dgm:spPr/>
      <dgm:t>
        <a:bodyPr/>
        <a:lstStyle/>
        <a:p>
          <a:endParaRPr lang="tr-TR"/>
        </a:p>
      </dgm:t>
    </dgm:pt>
    <dgm:pt modelId="{EE200720-B371-4980-8914-1309CF16DA68}" type="sibTrans" cxnId="{DDBF26DB-DA0D-4649-AB93-F2673055B32A}">
      <dgm:prSet/>
      <dgm:spPr/>
      <dgm:t>
        <a:bodyPr/>
        <a:lstStyle/>
        <a:p>
          <a:endParaRPr lang="tr-TR"/>
        </a:p>
      </dgm:t>
    </dgm:pt>
    <dgm:pt modelId="{ED7FE13B-08AD-4447-B2AF-DE3153F189AE}" type="pres">
      <dgm:prSet presAssocID="{7EDB5DB9-B7F5-4D10-9E96-A4F5035673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D71454-7121-402F-8119-6531BB1A5406}" type="pres">
      <dgm:prSet presAssocID="{A1272C10-0FFB-4464-901A-4B76C383F633}" presName="hierRoot1" presStyleCnt="0">
        <dgm:presLayoutVars>
          <dgm:hierBranch val="init"/>
        </dgm:presLayoutVars>
      </dgm:prSet>
      <dgm:spPr/>
    </dgm:pt>
    <dgm:pt modelId="{34187111-D394-4905-999E-45FCB2466040}" type="pres">
      <dgm:prSet presAssocID="{A1272C10-0FFB-4464-901A-4B76C383F633}" presName="rootComposite1" presStyleCnt="0"/>
      <dgm:spPr/>
    </dgm:pt>
    <dgm:pt modelId="{4145134D-CC71-4C42-AA63-BA10AECF76BD}" type="pres">
      <dgm:prSet presAssocID="{A1272C10-0FFB-4464-901A-4B76C383F633}" presName="rootText1" presStyleLbl="node0" presStyleIdx="0" presStyleCnt="1" custScaleX="232047" custScaleY="12269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A15ECD-3518-4405-B68D-42B94DB710BA}" type="pres">
      <dgm:prSet presAssocID="{A1272C10-0FFB-4464-901A-4B76C383F6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4C8DC197-3EE9-4F24-BF60-6EE3EB1110E3}" type="pres">
      <dgm:prSet presAssocID="{A1272C10-0FFB-4464-901A-4B76C383F633}" presName="hierChild2" presStyleCnt="0"/>
      <dgm:spPr/>
    </dgm:pt>
    <dgm:pt modelId="{2C3369A3-A891-4384-B84C-A2DC82D72382}" type="pres">
      <dgm:prSet presAssocID="{CB31D3FE-5506-4D5C-8DDD-E685D2EEEE0D}" presName="Name37" presStyleLbl="parChTrans1D2" presStyleIdx="0" presStyleCnt="2"/>
      <dgm:spPr/>
      <dgm:t>
        <a:bodyPr/>
        <a:lstStyle/>
        <a:p>
          <a:endParaRPr lang="tr-TR"/>
        </a:p>
      </dgm:t>
    </dgm:pt>
    <dgm:pt modelId="{21368AC3-EB17-48DB-A593-1AC9D6C0082E}" type="pres">
      <dgm:prSet presAssocID="{8BDFA79B-2700-4626-A20B-AACAB90AF5EE}" presName="hierRoot2" presStyleCnt="0">
        <dgm:presLayoutVars>
          <dgm:hierBranch val="init"/>
        </dgm:presLayoutVars>
      </dgm:prSet>
      <dgm:spPr/>
    </dgm:pt>
    <dgm:pt modelId="{03574292-D449-4B94-A65E-9D349460B579}" type="pres">
      <dgm:prSet presAssocID="{8BDFA79B-2700-4626-A20B-AACAB90AF5EE}" presName="rootComposite" presStyleCnt="0"/>
      <dgm:spPr/>
    </dgm:pt>
    <dgm:pt modelId="{EFAA493E-574B-469D-B3D3-68E0BDFA89F5}" type="pres">
      <dgm:prSet presAssocID="{8BDFA79B-2700-4626-A20B-AACAB90AF5E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8DC4A0-66C0-498F-A318-12B42B93AF17}" type="pres">
      <dgm:prSet presAssocID="{8BDFA79B-2700-4626-A20B-AACAB90AF5EE}" presName="rootConnector" presStyleLbl="node2" presStyleIdx="0" presStyleCnt="2"/>
      <dgm:spPr/>
      <dgm:t>
        <a:bodyPr/>
        <a:lstStyle/>
        <a:p>
          <a:endParaRPr lang="tr-TR"/>
        </a:p>
      </dgm:t>
    </dgm:pt>
    <dgm:pt modelId="{3B77B16E-314C-4826-9A03-A71F401B0759}" type="pres">
      <dgm:prSet presAssocID="{8BDFA79B-2700-4626-A20B-AACAB90AF5EE}" presName="hierChild4" presStyleCnt="0"/>
      <dgm:spPr/>
    </dgm:pt>
    <dgm:pt modelId="{006D34EA-B177-4437-A2E2-9F3FB599E936}" type="pres">
      <dgm:prSet presAssocID="{8BDFA79B-2700-4626-A20B-AACAB90AF5EE}" presName="hierChild5" presStyleCnt="0"/>
      <dgm:spPr/>
    </dgm:pt>
    <dgm:pt modelId="{940B9279-223C-4514-ADEE-CFDE95102128}" type="pres">
      <dgm:prSet presAssocID="{BFCC8AB6-C607-4154-8D38-97322E8B01D8}" presName="Name37" presStyleLbl="parChTrans1D2" presStyleIdx="1" presStyleCnt="2"/>
      <dgm:spPr/>
      <dgm:t>
        <a:bodyPr/>
        <a:lstStyle/>
        <a:p>
          <a:endParaRPr lang="tr-TR"/>
        </a:p>
      </dgm:t>
    </dgm:pt>
    <dgm:pt modelId="{C6E44E7D-2F4B-4E5B-8178-95560BE2888B}" type="pres">
      <dgm:prSet presAssocID="{00962985-9AE3-4C47-A1C6-41EA3930D0EE}" presName="hierRoot2" presStyleCnt="0">
        <dgm:presLayoutVars>
          <dgm:hierBranch val="init"/>
        </dgm:presLayoutVars>
      </dgm:prSet>
      <dgm:spPr/>
    </dgm:pt>
    <dgm:pt modelId="{6654E90B-08F5-4582-BC6C-EF6F6E257DE6}" type="pres">
      <dgm:prSet presAssocID="{00962985-9AE3-4C47-A1C6-41EA3930D0EE}" presName="rootComposite" presStyleCnt="0"/>
      <dgm:spPr/>
    </dgm:pt>
    <dgm:pt modelId="{DEC5D8EF-98DE-4329-A1CA-D7F68076789B}" type="pres">
      <dgm:prSet presAssocID="{00962985-9AE3-4C47-A1C6-41EA3930D0EE}" presName="rootText" presStyleLbl="node2" presStyleIdx="1" presStyleCnt="2" custScaleX="1205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C45741-DF18-4A30-AA96-63EF259DB65C}" type="pres">
      <dgm:prSet presAssocID="{00962985-9AE3-4C47-A1C6-41EA3930D0EE}" presName="rootConnector" presStyleLbl="node2" presStyleIdx="1" presStyleCnt="2"/>
      <dgm:spPr/>
      <dgm:t>
        <a:bodyPr/>
        <a:lstStyle/>
        <a:p>
          <a:endParaRPr lang="tr-TR"/>
        </a:p>
      </dgm:t>
    </dgm:pt>
    <dgm:pt modelId="{19155229-9442-462B-A784-9BC2C5FDCFA2}" type="pres">
      <dgm:prSet presAssocID="{00962985-9AE3-4C47-A1C6-41EA3930D0EE}" presName="hierChild4" presStyleCnt="0"/>
      <dgm:spPr/>
    </dgm:pt>
    <dgm:pt modelId="{2ECF9781-FF7C-4C10-ACA5-85DCAE32E75D}" type="pres">
      <dgm:prSet presAssocID="{00962985-9AE3-4C47-A1C6-41EA3930D0EE}" presName="hierChild5" presStyleCnt="0"/>
      <dgm:spPr/>
    </dgm:pt>
    <dgm:pt modelId="{C8B1AE53-E822-4C98-BD1B-5DC966E9ECAF}" type="pres">
      <dgm:prSet presAssocID="{A1272C10-0FFB-4464-901A-4B76C383F633}" presName="hierChild3" presStyleCnt="0"/>
      <dgm:spPr/>
    </dgm:pt>
  </dgm:ptLst>
  <dgm:cxnLst>
    <dgm:cxn modelId="{1A48575F-7A7F-42FF-B115-7D8410358D2F}" srcId="{7EDB5DB9-B7F5-4D10-9E96-A4F5035673A4}" destId="{A1272C10-0FFB-4464-901A-4B76C383F633}" srcOrd="0" destOrd="0" parTransId="{D8AE882F-58C0-4F54-909C-E90FD22BA5D9}" sibTransId="{9E56306C-AED1-46C3-9B46-C774A7BA4B30}"/>
    <dgm:cxn modelId="{9A674B71-9811-46D6-AB1B-2487DA1B0027}" type="presOf" srcId="{00962985-9AE3-4C47-A1C6-41EA3930D0EE}" destId="{CCC45741-DF18-4A30-AA96-63EF259DB65C}" srcOrd="1" destOrd="0" presId="urn:microsoft.com/office/officeart/2005/8/layout/orgChart1"/>
    <dgm:cxn modelId="{9BDE3C06-A4D4-4A47-8B24-BAADDB0C94A5}" srcId="{A1272C10-0FFB-4464-901A-4B76C383F633}" destId="{8BDFA79B-2700-4626-A20B-AACAB90AF5EE}" srcOrd="0" destOrd="0" parTransId="{CB31D3FE-5506-4D5C-8DDD-E685D2EEEE0D}" sibTransId="{22E4B6DE-7841-4166-9CB3-30AAFE7E3D73}"/>
    <dgm:cxn modelId="{06FA5831-7D7B-4EF6-80AC-44A154BA6C01}" type="presOf" srcId="{00962985-9AE3-4C47-A1C6-41EA3930D0EE}" destId="{DEC5D8EF-98DE-4329-A1CA-D7F68076789B}" srcOrd="0" destOrd="0" presId="urn:microsoft.com/office/officeart/2005/8/layout/orgChart1"/>
    <dgm:cxn modelId="{31EE5E44-D0D8-4B5E-87CA-A16D127D4321}" type="presOf" srcId="{8BDFA79B-2700-4626-A20B-AACAB90AF5EE}" destId="{378DC4A0-66C0-498F-A318-12B42B93AF17}" srcOrd="1" destOrd="0" presId="urn:microsoft.com/office/officeart/2005/8/layout/orgChart1"/>
    <dgm:cxn modelId="{E245AA79-C726-45FF-B771-DA627CAAC7AF}" type="presOf" srcId="{7EDB5DB9-B7F5-4D10-9E96-A4F5035673A4}" destId="{ED7FE13B-08AD-4447-B2AF-DE3153F189AE}" srcOrd="0" destOrd="0" presId="urn:microsoft.com/office/officeart/2005/8/layout/orgChart1"/>
    <dgm:cxn modelId="{A1C46AB8-3829-4EEE-B751-EF6C9890CEE8}" type="presOf" srcId="{CB31D3FE-5506-4D5C-8DDD-E685D2EEEE0D}" destId="{2C3369A3-A891-4384-B84C-A2DC82D72382}" srcOrd="0" destOrd="0" presId="urn:microsoft.com/office/officeart/2005/8/layout/orgChart1"/>
    <dgm:cxn modelId="{EC298028-29D6-4907-B92E-AFF7C66DBF0D}" type="presOf" srcId="{A1272C10-0FFB-4464-901A-4B76C383F633}" destId="{4145134D-CC71-4C42-AA63-BA10AECF76BD}" srcOrd="0" destOrd="0" presId="urn:microsoft.com/office/officeart/2005/8/layout/orgChart1"/>
    <dgm:cxn modelId="{FBD3C281-E199-4830-9019-BB8CCD58A890}" type="presOf" srcId="{A1272C10-0FFB-4464-901A-4B76C383F633}" destId="{D5A15ECD-3518-4405-B68D-42B94DB710BA}" srcOrd="1" destOrd="0" presId="urn:microsoft.com/office/officeart/2005/8/layout/orgChart1"/>
    <dgm:cxn modelId="{C8CEC532-F15B-4BC1-B6F4-C3C8B54806F3}" type="presOf" srcId="{BFCC8AB6-C607-4154-8D38-97322E8B01D8}" destId="{940B9279-223C-4514-ADEE-CFDE95102128}" srcOrd="0" destOrd="0" presId="urn:microsoft.com/office/officeart/2005/8/layout/orgChart1"/>
    <dgm:cxn modelId="{F731A7B1-F23C-4E6D-8010-873727C66E25}" type="presOf" srcId="{8BDFA79B-2700-4626-A20B-AACAB90AF5EE}" destId="{EFAA493E-574B-469D-B3D3-68E0BDFA89F5}" srcOrd="0" destOrd="0" presId="urn:microsoft.com/office/officeart/2005/8/layout/orgChart1"/>
    <dgm:cxn modelId="{DDBF26DB-DA0D-4649-AB93-F2673055B32A}" srcId="{A1272C10-0FFB-4464-901A-4B76C383F633}" destId="{00962985-9AE3-4C47-A1C6-41EA3930D0EE}" srcOrd="1" destOrd="0" parTransId="{BFCC8AB6-C607-4154-8D38-97322E8B01D8}" sibTransId="{EE200720-B371-4980-8914-1309CF16DA68}"/>
    <dgm:cxn modelId="{0666ECBD-9A04-4F5E-8359-0DC19A924CBE}" type="presParOf" srcId="{ED7FE13B-08AD-4447-B2AF-DE3153F189AE}" destId="{DED71454-7121-402F-8119-6531BB1A5406}" srcOrd="0" destOrd="0" presId="urn:microsoft.com/office/officeart/2005/8/layout/orgChart1"/>
    <dgm:cxn modelId="{1F8E187D-3DD8-4552-BC50-B61E14DF2DF9}" type="presParOf" srcId="{DED71454-7121-402F-8119-6531BB1A5406}" destId="{34187111-D394-4905-999E-45FCB2466040}" srcOrd="0" destOrd="0" presId="urn:microsoft.com/office/officeart/2005/8/layout/orgChart1"/>
    <dgm:cxn modelId="{051CF6FE-C8C0-4B52-A902-3A776769EDED}" type="presParOf" srcId="{34187111-D394-4905-999E-45FCB2466040}" destId="{4145134D-CC71-4C42-AA63-BA10AECF76BD}" srcOrd="0" destOrd="0" presId="urn:microsoft.com/office/officeart/2005/8/layout/orgChart1"/>
    <dgm:cxn modelId="{1B92491B-DDC5-4769-BCA2-5CA842354364}" type="presParOf" srcId="{34187111-D394-4905-999E-45FCB2466040}" destId="{D5A15ECD-3518-4405-B68D-42B94DB710BA}" srcOrd="1" destOrd="0" presId="urn:microsoft.com/office/officeart/2005/8/layout/orgChart1"/>
    <dgm:cxn modelId="{E62A27FC-D859-4E81-AB81-76FD37BEB68F}" type="presParOf" srcId="{DED71454-7121-402F-8119-6531BB1A5406}" destId="{4C8DC197-3EE9-4F24-BF60-6EE3EB1110E3}" srcOrd="1" destOrd="0" presId="urn:microsoft.com/office/officeart/2005/8/layout/orgChart1"/>
    <dgm:cxn modelId="{D62D3250-6021-4233-AA6D-E1A6E390C1CE}" type="presParOf" srcId="{4C8DC197-3EE9-4F24-BF60-6EE3EB1110E3}" destId="{2C3369A3-A891-4384-B84C-A2DC82D72382}" srcOrd="0" destOrd="0" presId="urn:microsoft.com/office/officeart/2005/8/layout/orgChart1"/>
    <dgm:cxn modelId="{8A2FEAC3-888A-4E7A-B1B1-E825AA5186B8}" type="presParOf" srcId="{4C8DC197-3EE9-4F24-BF60-6EE3EB1110E3}" destId="{21368AC3-EB17-48DB-A593-1AC9D6C0082E}" srcOrd="1" destOrd="0" presId="urn:microsoft.com/office/officeart/2005/8/layout/orgChart1"/>
    <dgm:cxn modelId="{E3E46EC6-5DC1-4044-B0A9-E0CD4F7EF47B}" type="presParOf" srcId="{21368AC3-EB17-48DB-A593-1AC9D6C0082E}" destId="{03574292-D449-4B94-A65E-9D349460B579}" srcOrd="0" destOrd="0" presId="urn:microsoft.com/office/officeart/2005/8/layout/orgChart1"/>
    <dgm:cxn modelId="{0960427B-987F-4D70-8015-22866E3FDAA5}" type="presParOf" srcId="{03574292-D449-4B94-A65E-9D349460B579}" destId="{EFAA493E-574B-469D-B3D3-68E0BDFA89F5}" srcOrd="0" destOrd="0" presId="urn:microsoft.com/office/officeart/2005/8/layout/orgChart1"/>
    <dgm:cxn modelId="{0555AD7F-7F8D-4455-A180-1A70034321E9}" type="presParOf" srcId="{03574292-D449-4B94-A65E-9D349460B579}" destId="{378DC4A0-66C0-498F-A318-12B42B93AF17}" srcOrd="1" destOrd="0" presId="urn:microsoft.com/office/officeart/2005/8/layout/orgChart1"/>
    <dgm:cxn modelId="{A6640DF1-D282-4A50-956B-83E3CE95438D}" type="presParOf" srcId="{21368AC3-EB17-48DB-A593-1AC9D6C0082E}" destId="{3B77B16E-314C-4826-9A03-A71F401B0759}" srcOrd="1" destOrd="0" presId="urn:microsoft.com/office/officeart/2005/8/layout/orgChart1"/>
    <dgm:cxn modelId="{61EDF0DE-6829-4573-9F7E-47E92295F886}" type="presParOf" srcId="{21368AC3-EB17-48DB-A593-1AC9D6C0082E}" destId="{006D34EA-B177-4437-A2E2-9F3FB599E936}" srcOrd="2" destOrd="0" presId="urn:microsoft.com/office/officeart/2005/8/layout/orgChart1"/>
    <dgm:cxn modelId="{38B8112F-739B-4A1B-8021-D719CD3829A9}" type="presParOf" srcId="{4C8DC197-3EE9-4F24-BF60-6EE3EB1110E3}" destId="{940B9279-223C-4514-ADEE-CFDE95102128}" srcOrd="2" destOrd="0" presId="urn:microsoft.com/office/officeart/2005/8/layout/orgChart1"/>
    <dgm:cxn modelId="{781A4990-B2D8-42D6-B869-ED3E2896E402}" type="presParOf" srcId="{4C8DC197-3EE9-4F24-BF60-6EE3EB1110E3}" destId="{C6E44E7D-2F4B-4E5B-8178-95560BE2888B}" srcOrd="3" destOrd="0" presId="urn:microsoft.com/office/officeart/2005/8/layout/orgChart1"/>
    <dgm:cxn modelId="{DDCFB232-31AF-4571-A4EE-F72935F64446}" type="presParOf" srcId="{C6E44E7D-2F4B-4E5B-8178-95560BE2888B}" destId="{6654E90B-08F5-4582-BC6C-EF6F6E257DE6}" srcOrd="0" destOrd="0" presId="urn:microsoft.com/office/officeart/2005/8/layout/orgChart1"/>
    <dgm:cxn modelId="{2AA446FB-CD6B-4828-B59C-FBA2D28620CC}" type="presParOf" srcId="{6654E90B-08F5-4582-BC6C-EF6F6E257DE6}" destId="{DEC5D8EF-98DE-4329-A1CA-D7F68076789B}" srcOrd="0" destOrd="0" presId="urn:microsoft.com/office/officeart/2005/8/layout/orgChart1"/>
    <dgm:cxn modelId="{6ACCC713-5D38-48B3-9887-1ED95066BCB9}" type="presParOf" srcId="{6654E90B-08F5-4582-BC6C-EF6F6E257DE6}" destId="{CCC45741-DF18-4A30-AA96-63EF259DB65C}" srcOrd="1" destOrd="0" presId="urn:microsoft.com/office/officeart/2005/8/layout/orgChart1"/>
    <dgm:cxn modelId="{4F76A0D7-1F29-4D96-9C0E-CFCFFBB2D55C}" type="presParOf" srcId="{C6E44E7D-2F4B-4E5B-8178-95560BE2888B}" destId="{19155229-9442-462B-A784-9BC2C5FDCFA2}" srcOrd="1" destOrd="0" presId="urn:microsoft.com/office/officeart/2005/8/layout/orgChart1"/>
    <dgm:cxn modelId="{A89A861F-9388-4B0D-9324-AF0309FA1C5C}" type="presParOf" srcId="{C6E44E7D-2F4B-4E5B-8178-95560BE2888B}" destId="{2ECF9781-FF7C-4C10-ACA5-85DCAE32E75D}" srcOrd="2" destOrd="0" presId="urn:microsoft.com/office/officeart/2005/8/layout/orgChart1"/>
    <dgm:cxn modelId="{FFDD568C-C31A-4F9D-AF4E-69BA6A2559D9}" type="presParOf" srcId="{DED71454-7121-402F-8119-6531BB1A5406}" destId="{C8B1AE53-E822-4C98-BD1B-5DC966E9EC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DB5DB9-B7F5-4D10-9E96-A4F5035673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1272C10-0FFB-4464-901A-4B76C383F633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dirty="0" smtClean="0"/>
            <a:t>1. Kablo sıkma eylemi</a:t>
          </a:r>
          <a:endParaRPr lang="tr-TR" sz="5000" dirty="0"/>
        </a:p>
      </dgm:t>
    </dgm:pt>
    <dgm:pt modelId="{D8AE882F-58C0-4F54-909C-E90FD22BA5D9}" type="parTrans" cxnId="{1A48575F-7A7F-42FF-B115-7D8410358D2F}">
      <dgm:prSet/>
      <dgm:spPr/>
      <dgm:t>
        <a:bodyPr/>
        <a:lstStyle/>
        <a:p>
          <a:endParaRPr lang="tr-TR"/>
        </a:p>
      </dgm:t>
    </dgm:pt>
    <dgm:pt modelId="{9E56306C-AED1-46C3-9B46-C774A7BA4B30}" type="sibTrans" cxnId="{1A48575F-7A7F-42FF-B115-7D8410358D2F}">
      <dgm:prSet/>
      <dgm:spPr/>
      <dgm:t>
        <a:bodyPr/>
        <a:lstStyle/>
        <a:p>
          <a:endParaRPr lang="tr-TR"/>
        </a:p>
      </dgm:t>
    </dgm:pt>
    <dgm:pt modelId="{FE314EB0-0891-4325-8A38-7C7A56D92622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Kablo Tipi Bilgisi</a:t>
          </a:r>
          <a:endParaRPr lang="tr-TR" sz="2400" dirty="0"/>
        </a:p>
      </dgm:t>
    </dgm:pt>
    <dgm:pt modelId="{37A62A60-93A8-4134-AC9E-1EE28FB479C3}" type="parTrans" cxnId="{BAD9B2BD-95BD-4F5C-9143-67245392F40D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tr-TR"/>
        </a:p>
      </dgm:t>
    </dgm:pt>
    <dgm:pt modelId="{B08CC774-B774-438C-8A3C-0A88B145C5C9}" type="sibTrans" cxnId="{BAD9B2BD-95BD-4F5C-9143-67245392F40D}">
      <dgm:prSet/>
      <dgm:spPr/>
      <dgm:t>
        <a:bodyPr/>
        <a:lstStyle/>
        <a:p>
          <a:endParaRPr lang="tr-TR"/>
        </a:p>
      </dgm:t>
    </dgm:pt>
    <dgm:pt modelId="{8BDFA79B-2700-4626-A20B-AACAB90AF5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Kablo Çap Bilgileri</a:t>
          </a:r>
          <a:endParaRPr lang="tr-TR" sz="2400" dirty="0"/>
        </a:p>
      </dgm:t>
    </dgm:pt>
    <dgm:pt modelId="{CB31D3FE-5506-4D5C-8DDD-E685D2EEEE0D}" type="parTrans" cxnId="{9BDE3C06-A4D4-4A47-8B24-BAADDB0C94A5}">
      <dgm:prSet/>
      <dgm:spPr/>
      <dgm:t>
        <a:bodyPr/>
        <a:lstStyle/>
        <a:p>
          <a:endParaRPr lang="tr-TR"/>
        </a:p>
      </dgm:t>
    </dgm:pt>
    <dgm:pt modelId="{22E4B6DE-7841-4166-9CB3-30AAFE7E3D73}" type="sibTrans" cxnId="{9BDE3C06-A4D4-4A47-8B24-BAADDB0C94A5}">
      <dgm:prSet/>
      <dgm:spPr/>
      <dgm:t>
        <a:bodyPr/>
        <a:lstStyle/>
        <a:p>
          <a:endParaRPr lang="tr-TR"/>
        </a:p>
      </dgm:t>
    </dgm:pt>
    <dgm:pt modelId="{00962985-9AE3-4C47-A1C6-41EA3930D0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Ortam Bilgisi   Conta  seçimi</a:t>
          </a:r>
          <a:endParaRPr lang="tr-TR" sz="2400" dirty="0"/>
        </a:p>
      </dgm:t>
    </dgm:pt>
    <dgm:pt modelId="{BFCC8AB6-C607-4154-8D38-97322E8B01D8}" type="parTrans" cxnId="{DDBF26DB-DA0D-4649-AB93-F2673055B32A}">
      <dgm:prSet/>
      <dgm:spPr/>
      <dgm:t>
        <a:bodyPr/>
        <a:lstStyle/>
        <a:p>
          <a:endParaRPr lang="tr-TR"/>
        </a:p>
      </dgm:t>
    </dgm:pt>
    <dgm:pt modelId="{EE200720-B371-4980-8914-1309CF16DA68}" type="sibTrans" cxnId="{DDBF26DB-DA0D-4649-AB93-F2673055B32A}">
      <dgm:prSet/>
      <dgm:spPr/>
      <dgm:t>
        <a:bodyPr/>
        <a:lstStyle/>
        <a:p>
          <a:endParaRPr lang="tr-TR"/>
        </a:p>
      </dgm:t>
    </dgm:pt>
    <dgm:pt modelId="{6E118507-93AB-41B5-9572-3053A8B83F89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Kullanılacak Aksesuar</a:t>
          </a:r>
          <a:endParaRPr lang="tr-TR" sz="2400" dirty="0"/>
        </a:p>
      </dgm:t>
    </dgm:pt>
    <dgm:pt modelId="{FC0656D6-2AC0-4D6A-AA35-EFF5633AA39E}" type="parTrans" cxnId="{FDFF9A5A-E92D-4067-968B-A5AD5EED8E2B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tr-TR"/>
        </a:p>
      </dgm:t>
    </dgm:pt>
    <dgm:pt modelId="{AB7E4CCC-9677-44DB-9E08-BAC32E0CE877}" type="sibTrans" cxnId="{FDFF9A5A-E92D-4067-968B-A5AD5EED8E2B}">
      <dgm:prSet/>
      <dgm:spPr/>
      <dgm:t>
        <a:bodyPr/>
        <a:lstStyle/>
        <a:p>
          <a:endParaRPr lang="tr-TR"/>
        </a:p>
      </dgm:t>
    </dgm:pt>
    <dgm:pt modelId="{ED7FE13B-08AD-4447-B2AF-DE3153F189AE}" type="pres">
      <dgm:prSet presAssocID="{7EDB5DB9-B7F5-4D10-9E96-A4F5035673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D71454-7121-402F-8119-6531BB1A5406}" type="pres">
      <dgm:prSet presAssocID="{A1272C10-0FFB-4464-901A-4B76C383F633}" presName="hierRoot1" presStyleCnt="0">
        <dgm:presLayoutVars>
          <dgm:hierBranch val="init"/>
        </dgm:presLayoutVars>
      </dgm:prSet>
      <dgm:spPr/>
    </dgm:pt>
    <dgm:pt modelId="{34187111-D394-4905-999E-45FCB2466040}" type="pres">
      <dgm:prSet presAssocID="{A1272C10-0FFB-4464-901A-4B76C383F633}" presName="rootComposite1" presStyleCnt="0"/>
      <dgm:spPr/>
    </dgm:pt>
    <dgm:pt modelId="{4145134D-CC71-4C42-AA63-BA10AECF76BD}" type="pres">
      <dgm:prSet presAssocID="{A1272C10-0FFB-4464-901A-4B76C383F633}" presName="rootText1" presStyleLbl="node0" presStyleIdx="0" presStyleCnt="1" custScaleX="232047" custScaleY="52167" custLinFactY="-335" custLinFactNeighborX="57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A15ECD-3518-4405-B68D-42B94DB710BA}" type="pres">
      <dgm:prSet presAssocID="{A1272C10-0FFB-4464-901A-4B76C383F6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4C8DC197-3EE9-4F24-BF60-6EE3EB1110E3}" type="pres">
      <dgm:prSet presAssocID="{A1272C10-0FFB-4464-901A-4B76C383F633}" presName="hierChild2" presStyleCnt="0"/>
      <dgm:spPr/>
    </dgm:pt>
    <dgm:pt modelId="{543C9B44-46FD-481F-B3BB-9527A0D4B0D1}" type="pres">
      <dgm:prSet presAssocID="{37A62A60-93A8-4134-AC9E-1EE28FB479C3}" presName="Name37" presStyleLbl="parChTrans1D2" presStyleIdx="0" presStyleCnt="4"/>
      <dgm:spPr/>
      <dgm:t>
        <a:bodyPr/>
        <a:lstStyle/>
        <a:p>
          <a:endParaRPr lang="tr-TR"/>
        </a:p>
      </dgm:t>
    </dgm:pt>
    <dgm:pt modelId="{2A5B6B3D-B0F5-4BF7-A3A4-EA4931700E05}" type="pres">
      <dgm:prSet presAssocID="{FE314EB0-0891-4325-8A38-7C7A56D92622}" presName="hierRoot2" presStyleCnt="0">
        <dgm:presLayoutVars>
          <dgm:hierBranch val="init"/>
        </dgm:presLayoutVars>
      </dgm:prSet>
      <dgm:spPr/>
    </dgm:pt>
    <dgm:pt modelId="{0038D4C2-C810-4264-8123-16DDD34D36B1}" type="pres">
      <dgm:prSet presAssocID="{FE314EB0-0891-4325-8A38-7C7A56D92622}" presName="rootComposite" presStyleCnt="0"/>
      <dgm:spPr/>
    </dgm:pt>
    <dgm:pt modelId="{14B4F09A-BDB9-4F69-8CB8-BD68E0CA6AFB}" type="pres">
      <dgm:prSet presAssocID="{FE314EB0-0891-4325-8A38-7C7A56D92622}" presName="rootText" presStyleLbl="node2" presStyleIdx="0" presStyleCnt="4" custScaleY="7143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1D3804-AFFC-4BED-901C-B4E4839FBD26}" type="pres">
      <dgm:prSet presAssocID="{FE314EB0-0891-4325-8A38-7C7A56D92622}" presName="rootConnector" presStyleLbl="node2" presStyleIdx="0" presStyleCnt="4"/>
      <dgm:spPr/>
      <dgm:t>
        <a:bodyPr/>
        <a:lstStyle/>
        <a:p>
          <a:endParaRPr lang="tr-TR"/>
        </a:p>
      </dgm:t>
    </dgm:pt>
    <dgm:pt modelId="{80AECDAC-E5F2-4722-BA7D-36ED5F805185}" type="pres">
      <dgm:prSet presAssocID="{FE314EB0-0891-4325-8A38-7C7A56D92622}" presName="hierChild4" presStyleCnt="0"/>
      <dgm:spPr/>
    </dgm:pt>
    <dgm:pt modelId="{04FDD06A-49FD-4748-8CD1-F3B36256514F}" type="pres">
      <dgm:prSet presAssocID="{FE314EB0-0891-4325-8A38-7C7A56D92622}" presName="hierChild5" presStyleCnt="0"/>
      <dgm:spPr/>
    </dgm:pt>
    <dgm:pt modelId="{2C3369A3-A891-4384-B84C-A2DC82D72382}" type="pres">
      <dgm:prSet presAssocID="{CB31D3FE-5506-4D5C-8DDD-E685D2EEEE0D}" presName="Name37" presStyleLbl="parChTrans1D2" presStyleIdx="1" presStyleCnt="4"/>
      <dgm:spPr/>
      <dgm:t>
        <a:bodyPr/>
        <a:lstStyle/>
        <a:p>
          <a:endParaRPr lang="tr-TR"/>
        </a:p>
      </dgm:t>
    </dgm:pt>
    <dgm:pt modelId="{21368AC3-EB17-48DB-A593-1AC9D6C0082E}" type="pres">
      <dgm:prSet presAssocID="{8BDFA79B-2700-4626-A20B-AACAB90AF5EE}" presName="hierRoot2" presStyleCnt="0">
        <dgm:presLayoutVars>
          <dgm:hierBranch val="init"/>
        </dgm:presLayoutVars>
      </dgm:prSet>
      <dgm:spPr/>
    </dgm:pt>
    <dgm:pt modelId="{03574292-D449-4B94-A65E-9D349460B579}" type="pres">
      <dgm:prSet presAssocID="{8BDFA79B-2700-4626-A20B-AACAB90AF5EE}" presName="rootComposite" presStyleCnt="0"/>
      <dgm:spPr/>
    </dgm:pt>
    <dgm:pt modelId="{EFAA493E-574B-469D-B3D3-68E0BDFA89F5}" type="pres">
      <dgm:prSet presAssocID="{8BDFA79B-2700-4626-A20B-AACAB90AF5EE}" presName="rootText" presStyleLbl="node2" presStyleIdx="1" presStyleCnt="4" custScaleY="78278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8DC4A0-66C0-498F-A318-12B42B93AF17}" type="pres">
      <dgm:prSet presAssocID="{8BDFA79B-2700-4626-A20B-AACAB90AF5EE}" presName="rootConnector" presStyleLbl="node2" presStyleIdx="1" presStyleCnt="4"/>
      <dgm:spPr/>
      <dgm:t>
        <a:bodyPr/>
        <a:lstStyle/>
        <a:p>
          <a:endParaRPr lang="tr-TR"/>
        </a:p>
      </dgm:t>
    </dgm:pt>
    <dgm:pt modelId="{3B77B16E-314C-4826-9A03-A71F401B0759}" type="pres">
      <dgm:prSet presAssocID="{8BDFA79B-2700-4626-A20B-AACAB90AF5EE}" presName="hierChild4" presStyleCnt="0"/>
      <dgm:spPr/>
    </dgm:pt>
    <dgm:pt modelId="{006D34EA-B177-4437-A2E2-9F3FB599E936}" type="pres">
      <dgm:prSet presAssocID="{8BDFA79B-2700-4626-A20B-AACAB90AF5EE}" presName="hierChild5" presStyleCnt="0"/>
      <dgm:spPr/>
    </dgm:pt>
    <dgm:pt modelId="{940B9279-223C-4514-ADEE-CFDE95102128}" type="pres">
      <dgm:prSet presAssocID="{BFCC8AB6-C607-4154-8D38-97322E8B01D8}" presName="Name37" presStyleLbl="parChTrans1D2" presStyleIdx="2" presStyleCnt="4"/>
      <dgm:spPr/>
      <dgm:t>
        <a:bodyPr/>
        <a:lstStyle/>
        <a:p>
          <a:endParaRPr lang="tr-TR"/>
        </a:p>
      </dgm:t>
    </dgm:pt>
    <dgm:pt modelId="{C6E44E7D-2F4B-4E5B-8178-95560BE2888B}" type="pres">
      <dgm:prSet presAssocID="{00962985-9AE3-4C47-A1C6-41EA3930D0EE}" presName="hierRoot2" presStyleCnt="0">
        <dgm:presLayoutVars>
          <dgm:hierBranch val="init"/>
        </dgm:presLayoutVars>
      </dgm:prSet>
      <dgm:spPr/>
    </dgm:pt>
    <dgm:pt modelId="{6654E90B-08F5-4582-BC6C-EF6F6E257DE6}" type="pres">
      <dgm:prSet presAssocID="{00962985-9AE3-4C47-A1C6-41EA3930D0EE}" presName="rootComposite" presStyleCnt="0"/>
      <dgm:spPr/>
    </dgm:pt>
    <dgm:pt modelId="{DEC5D8EF-98DE-4329-A1CA-D7F68076789B}" type="pres">
      <dgm:prSet presAssocID="{00962985-9AE3-4C47-A1C6-41EA3930D0EE}" presName="rootText" presStyleLbl="node2" presStyleIdx="2" presStyleCnt="4" custScaleY="7371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C45741-DF18-4A30-AA96-63EF259DB65C}" type="pres">
      <dgm:prSet presAssocID="{00962985-9AE3-4C47-A1C6-41EA3930D0EE}" presName="rootConnector" presStyleLbl="node2" presStyleIdx="2" presStyleCnt="4"/>
      <dgm:spPr/>
      <dgm:t>
        <a:bodyPr/>
        <a:lstStyle/>
        <a:p>
          <a:endParaRPr lang="tr-TR"/>
        </a:p>
      </dgm:t>
    </dgm:pt>
    <dgm:pt modelId="{19155229-9442-462B-A784-9BC2C5FDCFA2}" type="pres">
      <dgm:prSet presAssocID="{00962985-9AE3-4C47-A1C6-41EA3930D0EE}" presName="hierChild4" presStyleCnt="0"/>
      <dgm:spPr/>
    </dgm:pt>
    <dgm:pt modelId="{2ECF9781-FF7C-4C10-ACA5-85DCAE32E75D}" type="pres">
      <dgm:prSet presAssocID="{00962985-9AE3-4C47-A1C6-41EA3930D0EE}" presName="hierChild5" presStyleCnt="0"/>
      <dgm:spPr/>
    </dgm:pt>
    <dgm:pt modelId="{34050BD3-9483-4EAC-BEF3-D0BAE113E20E}" type="pres">
      <dgm:prSet presAssocID="{FC0656D6-2AC0-4D6A-AA35-EFF5633AA39E}" presName="Name37" presStyleLbl="parChTrans1D2" presStyleIdx="3" presStyleCnt="4"/>
      <dgm:spPr/>
      <dgm:t>
        <a:bodyPr/>
        <a:lstStyle/>
        <a:p>
          <a:endParaRPr lang="tr-TR"/>
        </a:p>
      </dgm:t>
    </dgm:pt>
    <dgm:pt modelId="{A90DB7DD-3A94-4449-B5A2-84A178681CA8}" type="pres">
      <dgm:prSet presAssocID="{6E118507-93AB-41B5-9572-3053A8B83F89}" presName="hierRoot2" presStyleCnt="0">
        <dgm:presLayoutVars>
          <dgm:hierBranch val="init"/>
        </dgm:presLayoutVars>
      </dgm:prSet>
      <dgm:spPr/>
    </dgm:pt>
    <dgm:pt modelId="{5C1314AA-E17B-4D0F-9FFC-BB673B94CF2F}" type="pres">
      <dgm:prSet presAssocID="{6E118507-93AB-41B5-9572-3053A8B83F89}" presName="rootComposite" presStyleCnt="0"/>
      <dgm:spPr/>
    </dgm:pt>
    <dgm:pt modelId="{5006F5BA-C6BA-484A-90BC-1057CB24BEA4}" type="pres">
      <dgm:prSet presAssocID="{6E118507-93AB-41B5-9572-3053A8B83F89}" presName="rootText" presStyleLbl="node2" presStyleIdx="3" presStyleCnt="4" custScaleY="7599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ED0658-10E4-4FC2-A03E-D405067E9DC7}" type="pres">
      <dgm:prSet presAssocID="{6E118507-93AB-41B5-9572-3053A8B83F89}" presName="rootConnector" presStyleLbl="node2" presStyleIdx="3" presStyleCnt="4"/>
      <dgm:spPr/>
      <dgm:t>
        <a:bodyPr/>
        <a:lstStyle/>
        <a:p>
          <a:endParaRPr lang="tr-TR"/>
        </a:p>
      </dgm:t>
    </dgm:pt>
    <dgm:pt modelId="{808B71B9-7C9D-489C-B83D-C33A3FEAA133}" type="pres">
      <dgm:prSet presAssocID="{6E118507-93AB-41B5-9572-3053A8B83F89}" presName="hierChild4" presStyleCnt="0"/>
      <dgm:spPr/>
    </dgm:pt>
    <dgm:pt modelId="{870C981A-7119-4F4D-8A0F-651287A8A0EA}" type="pres">
      <dgm:prSet presAssocID="{6E118507-93AB-41B5-9572-3053A8B83F89}" presName="hierChild5" presStyleCnt="0"/>
      <dgm:spPr/>
    </dgm:pt>
    <dgm:pt modelId="{C8B1AE53-E822-4C98-BD1B-5DC966E9ECAF}" type="pres">
      <dgm:prSet presAssocID="{A1272C10-0FFB-4464-901A-4B76C383F633}" presName="hierChild3" presStyleCnt="0"/>
      <dgm:spPr/>
    </dgm:pt>
  </dgm:ptLst>
  <dgm:cxnLst>
    <dgm:cxn modelId="{223C0DCE-C521-48A5-84C1-96F3D0E8D218}" type="presOf" srcId="{00962985-9AE3-4C47-A1C6-41EA3930D0EE}" destId="{DEC5D8EF-98DE-4329-A1CA-D7F68076789B}" srcOrd="0" destOrd="0" presId="urn:microsoft.com/office/officeart/2005/8/layout/orgChart1"/>
    <dgm:cxn modelId="{98EC6C6E-E414-4E3C-BB85-0BB2E5B24F94}" type="presOf" srcId="{7EDB5DB9-B7F5-4D10-9E96-A4F5035673A4}" destId="{ED7FE13B-08AD-4447-B2AF-DE3153F189AE}" srcOrd="0" destOrd="0" presId="urn:microsoft.com/office/officeart/2005/8/layout/orgChart1"/>
    <dgm:cxn modelId="{2C84F481-4420-44FF-8FDE-ABBB4C3F5743}" type="presOf" srcId="{6E118507-93AB-41B5-9572-3053A8B83F89}" destId="{5006F5BA-C6BA-484A-90BC-1057CB24BEA4}" srcOrd="0" destOrd="0" presId="urn:microsoft.com/office/officeart/2005/8/layout/orgChart1"/>
    <dgm:cxn modelId="{B61E7824-C775-491D-B5E6-DE0F78CD55F5}" type="presOf" srcId="{FC0656D6-2AC0-4D6A-AA35-EFF5633AA39E}" destId="{34050BD3-9483-4EAC-BEF3-D0BAE113E20E}" srcOrd="0" destOrd="0" presId="urn:microsoft.com/office/officeart/2005/8/layout/orgChart1"/>
    <dgm:cxn modelId="{B2BCF401-7BF7-4D2F-913C-E3F682B94CB4}" type="presOf" srcId="{00962985-9AE3-4C47-A1C6-41EA3930D0EE}" destId="{CCC45741-DF18-4A30-AA96-63EF259DB65C}" srcOrd="1" destOrd="0" presId="urn:microsoft.com/office/officeart/2005/8/layout/orgChart1"/>
    <dgm:cxn modelId="{19C3356B-D1D4-489D-8082-4CC2A12E558F}" type="presOf" srcId="{6E118507-93AB-41B5-9572-3053A8B83F89}" destId="{9AED0658-10E4-4FC2-A03E-D405067E9DC7}" srcOrd="1" destOrd="0" presId="urn:microsoft.com/office/officeart/2005/8/layout/orgChart1"/>
    <dgm:cxn modelId="{1A48575F-7A7F-42FF-B115-7D8410358D2F}" srcId="{7EDB5DB9-B7F5-4D10-9E96-A4F5035673A4}" destId="{A1272C10-0FFB-4464-901A-4B76C383F633}" srcOrd="0" destOrd="0" parTransId="{D8AE882F-58C0-4F54-909C-E90FD22BA5D9}" sibTransId="{9E56306C-AED1-46C3-9B46-C774A7BA4B30}"/>
    <dgm:cxn modelId="{ADC713DA-0C03-49AB-A052-C42DF3482CCC}" type="presOf" srcId="{CB31D3FE-5506-4D5C-8DDD-E685D2EEEE0D}" destId="{2C3369A3-A891-4384-B84C-A2DC82D72382}" srcOrd="0" destOrd="0" presId="urn:microsoft.com/office/officeart/2005/8/layout/orgChart1"/>
    <dgm:cxn modelId="{E0FEEC2F-BA4C-4743-8195-9041E615C240}" type="presOf" srcId="{BFCC8AB6-C607-4154-8D38-97322E8B01D8}" destId="{940B9279-223C-4514-ADEE-CFDE95102128}" srcOrd="0" destOrd="0" presId="urn:microsoft.com/office/officeart/2005/8/layout/orgChart1"/>
    <dgm:cxn modelId="{1698391D-BF13-4057-B0A7-065D8C5D8698}" type="presOf" srcId="{A1272C10-0FFB-4464-901A-4B76C383F633}" destId="{4145134D-CC71-4C42-AA63-BA10AECF76BD}" srcOrd="0" destOrd="0" presId="urn:microsoft.com/office/officeart/2005/8/layout/orgChart1"/>
    <dgm:cxn modelId="{55256A9D-A828-45CB-A86D-3F658C861D26}" type="presOf" srcId="{37A62A60-93A8-4134-AC9E-1EE28FB479C3}" destId="{543C9B44-46FD-481F-B3BB-9527A0D4B0D1}" srcOrd="0" destOrd="0" presId="urn:microsoft.com/office/officeart/2005/8/layout/orgChart1"/>
    <dgm:cxn modelId="{9BDE3C06-A4D4-4A47-8B24-BAADDB0C94A5}" srcId="{A1272C10-0FFB-4464-901A-4B76C383F633}" destId="{8BDFA79B-2700-4626-A20B-AACAB90AF5EE}" srcOrd="1" destOrd="0" parTransId="{CB31D3FE-5506-4D5C-8DDD-E685D2EEEE0D}" sibTransId="{22E4B6DE-7841-4166-9CB3-30AAFE7E3D73}"/>
    <dgm:cxn modelId="{1C7FA5A0-5502-4DF9-B539-997E5D518231}" type="presOf" srcId="{8BDFA79B-2700-4626-A20B-AACAB90AF5EE}" destId="{378DC4A0-66C0-498F-A318-12B42B93AF17}" srcOrd="1" destOrd="0" presId="urn:microsoft.com/office/officeart/2005/8/layout/orgChart1"/>
    <dgm:cxn modelId="{BAD9B2BD-95BD-4F5C-9143-67245392F40D}" srcId="{A1272C10-0FFB-4464-901A-4B76C383F633}" destId="{FE314EB0-0891-4325-8A38-7C7A56D92622}" srcOrd="0" destOrd="0" parTransId="{37A62A60-93A8-4134-AC9E-1EE28FB479C3}" sibTransId="{B08CC774-B774-438C-8A3C-0A88B145C5C9}"/>
    <dgm:cxn modelId="{87139D24-14D1-448C-AC33-8044D4106047}" type="presOf" srcId="{8BDFA79B-2700-4626-A20B-AACAB90AF5EE}" destId="{EFAA493E-574B-469D-B3D3-68E0BDFA89F5}" srcOrd="0" destOrd="0" presId="urn:microsoft.com/office/officeart/2005/8/layout/orgChart1"/>
    <dgm:cxn modelId="{DDBF26DB-DA0D-4649-AB93-F2673055B32A}" srcId="{A1272C10-0FFB-4464-901A-4B76C383F633}" destId="{00962985-9AE3-4C47-A1C6-41EA3930D0EE}" srcOrd="2" destOrd="0" parTransId="{BFCC8AB6-C607-4154-8D38-97322E8B01D8}" sibTransId="{EE200720-B371-4980-8914-1309CF16DA68}"/>
    <dgm:cxn modelId="{260E2B50-0C90-4E52-9583-937F4C8084D8}" type="presOf" srcId="{A1272C10-0FFB-4464-901A-4B76C383F633}" destId="{D5A15ECD-3518-4405-B68D-42B94DB710BA}" srcOrd="1" destOrd="0" presId="urn:microsoft.com/office/officeart/2005/8/layout/orgChart1"/>
    <dgm:cxn modelId="{988D1813-4B21-46AD-A154-25D3E0B7AACC}" type="presOf" srcId="{FE314EB0-0891-4325-8A38-7C7A56D92622}" destId="{491D3804-AFFC-4BED-901C-B4E4839FBD26}" srcOrd="1" destOrd="0" presId="urn:microsoft.com/office/officeart/2005/8/layout/orgChart1"/>
    <dgm:cxn modelId="{C9043E04-1634-41D2-9B2D-2FFA7BE4B194}" type="presOf" srcId="{FE314EB0-0891-4325-8A38-7C7A56D92622}" destId="{14B4F09A-BDB9-4F69-8CB8-BD68E0CA6AFB}" srcOrd="0" destOrd="0" presId="urn:microsoft.com/office/officeart/2005/8/layout/orgChart1"/>
    <dgm:cxn modelId="{FDFF9A5A-E92D-4067-968B-A5AD5EED8E2B}" srcId="{A1272C10-0FFB-4464-901A-4B76C383F633}" destId="{6E118507-93AB-41B5-9572-3053A8B83F89}" srcOrd="3" destOrd="0" parTransId="{FC0656D6-2AC0-4D6A-AA35-EFF5633AA39E}" sibTransId="{AB7E4CCC-9677-44DB-9E08-BAC32E0CE877}"/>
    <dgm:cxn modelId="{9C0A9306-41A0-480A-B104-8BE3F0E444CA}" type="presParOf" srcId="{ED7FE13B-08AD-4447-B2AF-DE3153F189AE}" destId="{DED71454-7121-402F-8119-6531BB1A5406}" srcOrd="0" destOrd="0" presId="urn:microsoft.com/office/officeart/2005/8/layout/orgChart1"/>
    <dgm:cxn modelId="{3B43298E-CE65-424C-A699-D396E274E932}" type="presParOf" srcId="{DED71454-7121-402F-8119-6531BB1A5406}" destId="{34187111-D394-4905-999E-45FCB2466040}" srcOrd="0" destOrd="0" presId="urn:microsoft.com/office/officeart/2005/8/layout/orgChart1"/>
    <dgm:cxn modelId="{280DFAA1-41C8-4EEB-A3A1-3C68FCC83946}" type="presParOf" srcId="{34187111-D394-4905-999E-45FCB2466040}" destId="{4145134D-CC71-4C42-AA63-BA10AECF76BD}" srcOrd="0" destOrd="0" presId="urn:microsoft.com/office/officeart/2005/8/layout/orgChart1"/>
    <dgm:cxn modelId="{F77D9F98-9B4A-4BA9-8819-D6B0EFA365D4}" type="presParOf" srcId="{34187111-D394-4905-999E-45FCB2466040}" destId="{D5A15ECD-3518-4405-B68D-42B94DB710BA}" srcOrd="1" destOrd="0" presId="urn:microsoft.com/office/officeart/2005/8/layout/orgChart1"/>
    <dgm:cxn modelId="{61479CC4-2755-43DC-B7C8-A6D55984BC5D}" type="presParOf" srcId="{DED71454-7121-402F-8119-6531BB1A5406}" destId="{4C8DC197-3EE9-4F24-BF60-6EE3EB1110E3}" srcOrd="1" destOrd="0" presId="urn:microsoft.com/office/officeart/2005/8/layout/orgChart1"/>
    <dgm:cxn modelId="{7845D9D2-391C-4A27-8A77-581AF3EB2ABE}" type="presParOf" srcId="{4C8DC197-3EE9-4F24-BF60-6EE3EB1110E3}" destId="{543C9B44-46FD-481F-B3BB-9527A0D4B0D1}" srcOrd="0" destOrd="0" presId="urn:microsoft.com/office/officeart/2005/8/layout/orgChart1"/>
    <dgm:cxn modelId="{9A9B20ED-8145-438D-94E0-D52121726CA5}" type="presParOf" srcId="{4C8DC197-3EE9-4F24-BF60-6EE3EB1110E3}" destId="{2A5B6B3D-B0F5-4BF7-A3A4-EA4931700E05}" srcOrd="1" destOrd="0" presId="urn:microsoft.com/office/officeart/2005/8/layout/orgChart1"/>
    <dgm:cxn modelId="{502990CC-75F5-4B99-8632-190043F320C8}" type="presParOf" srcId="{2A5B6B3D-B0F5-4BF7-A3A4-EA4931700E05}" destId="{0038D4C2-C810-4264-8123-16DDD34D36B1}" srcOrd="0" destOrd="0" presId="urn:microsoft.com/office/officeart/2005/8/layout/orgChart1"/>
    <dgm:cxn modelId="{022DCBDE-A639-4318-9420-216A07C9D442}" type="presParOf" srcId="{0038D4C2-C810-4264-8123-16DDD34D36B1}" destId="{14B4F09A-BDB9-4F69-8CB8-BD68E0CA6AFB}" srcOrd="0" destOrd="0" presId="urn:microsoft.com/office/officeart/2005/8/layout/orgChart1"/>
    <dgm:cxn modelId="{43D1D622-F942-4F42-A050-BC06CCB1FD80}" type="presParOf" srcId="{0038D4C2-C810-4264-8123-16DDD34D36B1}" destId="{491D3804-AFFC-4BED-901C-B4E4839FBD26}" srcOrd="1" destOrd="0" presId="urn:microsoft.com/office/officeart/2005/8/layout/orgChart1"/>
    <dgm:cxn modelId="{B84CCE06-D293-412F-A947-B8F0372C6145}" type="presParOf" srcId="{2A5B6B3D-B0F5-4BF7-A3A4-EA4931700E05}" destId="{80AECDAC-E5F2-4722-BA7D-36ED5F805185}" srcOrd="1" destOrd="0" presId="urn:microsoft.com/office/officeart/2005/8/layout/orgChart1"/>
    <dgm:cxn modelId="{2209B218-09CD-4D69-99B5-5C2FC6B7D0E9}" type="presParOf" srcId="{2A5B6B3D-B0F5-4BF7-A3A4-EA4931700E05}" destId="{04FDD06A-49FD-4748-8CD1-F3B36256514F}" srcOrd="2" destOrd="0" presId="urn:microsoft.com/office/officeart/2005/8/layout/orgChart1"/>
    <dgm:cxn modelId="{45F1AB1A-2DCB-492C-8DF3-D6FF1DD18101}" type="presParOf" srcId="{4C8DC197-3EE9-4F24-BF60-6EE3EB1110E3}" destId="{2C3369A3-A891-4384-B84C-A2DC82D72382}" srcOrd="2" destOrd="0" presId="urn:microsoft.com/office/officeart/2005/8/layout/orgChart1"/>
    <dgm:cxn modelId="{72B5F246-800B-49D7-B0F7-053B0D24F346}" type="presParOf" srcId="{4C8DC197-3EE9-4F24-BF60-6EE3EB1110E3}" destId="{21368AC3-EB17-48DB-A593-1AC9D6C0082E}" srcOrd="3" destOrd="0" presId="urn:microsoft.com/office/officeart/2005/8/layout/orgChart1"/>
    <dgm:cxn modelId="{B6860E92-B829-49D1-955D-129A9EAEFE7E}" type="presParOf" srcId="{21368AC3-EB17-48DB-A593-1AC9D6C0082E}" destId="{03574292-D449-4B94-A65E-9D349460B579}" srcOrd="0" destOrd="0" presId="urn:microsoft.com/office/officeart/2005/8/layout/orgChart1"/>
    <dgm:cxn modelId="{C6D575DE-9EAA-4F71-9E7B-B96103B0C2ED}" type="presParOf" srcId="{03574292-D449-4B94-A65E-9D349460B579}" destId="{EFAA493E-574B-469D-B3D3-68E0BDFA89F5}" srcOrd="0" destOrd="0" presId="urn:microsoft.com/office/officeart/2005/8/layout/orgChart1"/>
    <dgm:cxn modelId="{3C0920D2-1BDD-443E-B68C-F1B199C38A5A}" type="presParOf" srcId="{03574292-D449-4B94-A65E-9D349460B579}" destId="{378DC4A0-66C0-498F-A318-12B42B93AF17}" srcOrd="1" destOrd="0" presId="urn:microsoft.com/office/officeart/2005/8/layout/orgChart1"/>
    <dgm:cxn modelId="{BD2433D0-698F-49F8-83A5-1518FF2FA853}" type="presParOf" srcId="{21368AC3-EB17-48DB-A593-1AC9D6C0082E}" destId="{3B77B16E-314C-4826-9A03-A71F401B0759}" srcOrd="1" destOrd="0" presId="urn:microsoft.com/office/officeart/2005/8/layout/orgChart1"/>
    <dgm:cxn modelId="{97E49040-8B3F-4D58-B540-5463EA56D3D0}" type="presParOf" srcId="{21368AC3-EB17-48DB-A593-1AC9D6C0082E}" destId="{006D34EA-B177-4437-A2E2-9F3FB599E936}" srcOrd="2" destOrd="0" presId="urn:microsoft.com/office/officeart/2005/8/layout/orgChart1"/>
    <dgm:cxn modelId="{4EF59ADD-2B4E-43C3-A9FE-A779473EBBFC}" type="presParOf" srcId="{4C8DC197-3EE9-4F24-BF60-6EE3EB1110E3}" destId="{940B9279-223C-4514-ADEE-CFDE95102128}" srcOrd="4" destOrd="0" presId="urn:microsoft.com/office/officeart/2005/8/layout/orgChart1"/>
    <dgm:cxn modelId="{7BF2C81B-71E5-4112-A94A-4505C0D372EE}" type="presParOf" srcId="{4C8DC197-3EE9-4F24-BF60-6EE3EB1110E3}" destId="{C6E44E7D-2F4B-4E5B-8178-95560BE2888B}" srcOrd="5" destOrd="0" presId="urn:microsoft.com/office/officeart/2005/8/layout/orgChart1"/>
    <dgm:cxn modelId="{BA05B90C-56F7-4316-8A2E-DD1BACBEB669}" type="presParOf" srcId="{C6E44E7D-2F4B-4E5B-8178-95560BE2888B}" destId="{6654E90B-08F5-4582-BC6C-EF6F6E257DE6}" srcOrd="0" destOrd="0" presId="urn:microsoft.com/office/officeart/2005/8/layout/orgChart1"/>
    <dgm:cxn modelId="{6036A274-292A-4953-B059-241CBC16D4AC}" type="presParOf" srcId="{6654E90B-08F5-4582-BC6C-EF6F6E257DE6}" destId="{DEC5D8EF-98DE-4329-A1CA-D7F68076789B}" srcOrd="0" destOrd="0" presId="urn:microsoft.com/office/officeart/2005/8/layout/orgChart1"/>
    <dgm:cxn modelId="{C3540480-A4AD-4E8D-8085-35D4B8806D36}" type="presParOf" srcId="{6654E90B-08F5-4582-BC6C-EF6F6E257DE6}" destId="{CCC45741-DF18-4A30-AA96-63EF259DB65C}" srcOrd="1" destOrd="0" presId="urn:microsoft.com/office/officeart/2005/8/layout/orgChart1"/>
    <dgm:cxn modelId="{27EA18EE-2AB3-4892-BE34-974C5844A74D}" type="presParOf" srcId="{C6E44E7D-2F4B-4E5B-8178-95560BE2888B}" destId="{19155229-9442-462B-A784-9BC2C5FDCFA2}" srcOrd="1" destOrd="0" presId="urn:microsoft.com/office/officeart/2005/8/layout/orgChart1"/>
    <dgm:cxn modelId="{54D7433E-98F3-47D5-9F0F-97C1C3AD8663}" type="presParOf" srcId="{C6E44E7D-2F4B-4E5B-8178-95560BE2888B}" destId="{2ECF9781-FF7C-4C10-ACA5-85DCAE32E75D}" srcOrd="2" destOrd="0" presId="urn:microsoft.com/office/officeart/2005/8/layout/orgChart1"/>
    <dgm:cxn modelId="{B40CA03B-73DE-4210-86D3-398A2E7CB4D5}" type="presParOf" srcId="{4C8DC197-3EE9-4F24-BF60-6EE3EB1110E3}" destId="{34050BD3-9483-4EAC-BEF3-D0BAE113E20E}" srcOrd="6" destOrd="0" presId="urn:microsoft.com/office/officeart/2005/8/layout/orgChart1"/>
    <dgm:cxn modelId="{62B52A80-0FB4-4080-A80F-7ABF9EC4C9DD}" type="presParOf" srcId="{4C8DC197-3EE9-4F24-BF60-6EE3EB1110E3}" destId="{A90DB7DD-3A94-4449-B5A2-84A178681CA8}" srcOrd="7" destOrd="0" presId="urn:microsoft.com/office/officeart/2005/8/layout/orgChart1"/>
    <dgm:cxn modelId="{F5C726A8-B526-4507-89A1-3408A8A3B130}" type="presParOf" srcId="{A90DB7DD-3A94-4449-B5A2-84A178681CA8}" destId="{5C1314AA-E17B-4D0F-9FFC-BB673B94CF2F}" srcOrd="0" destOrd="0" presId="urn:microsoft.com/office/officeart/2005/8/layout/orgChart1"/>
    <dgm:cxn modelId="{2F977518-9E86-437E-8D63-F9D1B50B4C0A}" type="presParOf" srcId="{5C1314AA-E17B-4D0F-9FFC-BB673B94CF2F}" destId="{5006F5BA-C6BA-484A-90BC-1057CB24BEA4}" srcOrd="0" destOrd="0" presId="urn:microsoft.com/office/officeart/2005/8/layout/orgChart1"/>
    <dgm:cxn modelId="{91912ECB-2E4E-4988-836C-1FE3DCDF8D89}" type="presParOf" srcId="{5C1314AA-E17B-4D0F-9FFC-BB673B94CF2F}" destId="{9AED0658-10E4-4FC2-A03E-D405067E9DC7}" srcOrd="1" destOrd="0" presId="urn:microsoft.com/office/officeart/2005/8/layout/orgChart1"/>
    <dgm:cxn modelId="{C0DCBBF3-9A4D-4E1A-9844-F2156CFC7F3D}" type="presParOf" srcId="{A90DB7DD-3A94-4449-B5A2-84A178681CA8}" destId="{808B71B9-7C9D-489C-B83D-C33A3FEAA133}" srcOrd="1" destOrd="0" presId="urn:microsoft.com/office/officeart/2005/8/layout/orgChart1"/>
    <dgm:cxn modelId="{F8C68AC6-8956-4C86-9BF5-8BB99A790264}" type="presParOf" srcId="{A90DB7DD-3A94-4449-B5A2-84A178681CA8}" destId="{870C981A-7119-4F4D-8A0F-651287A8A0EA}" srcOrd="2" destOrd="0" presId="urn:microsoft.com/office/officeart/2005/8/layout/orgChart1"/>
    <dgm:cxn modelId="{F2619021-B4E7-4F34-AB94-73AD4257D844}" type="presParOf" srcId="{DED71454-7121-402F-8119-6531BB1A5406}" destId="{C8B1AE53-E822-4C98-BD1B-5DC966E9EC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DB5DB9-B7F5-4D10-9E96-A4F5035673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1272C10-0FFB-4464-901A-4B76C383F633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3600" dirty="0" smtClean="0"/>
            <a:t>2. Ekipman Montaj Eylemi</a:t>
          </a:r>
          <a:endParaRPr lang="tr-TR" sz="5000" dirty="0"/>
        </a:p>
      </dgm:t>
    </dgm:pt>
    <dgm:pt modelId="{D8AE882F-58C0-4F54-909C-E90FD22BA5D9}" type="parTrans" cxnId="{1A48575F-7A7F-42FF-B115-7D8410358D2F}">
      <dgm:prSet/>
      <dgm:spPr/>
      <dgm:t>
        <a:bodyPr/>
        <a:lstStyle/>
        <a:p>
          <a:endParaRPr lang="tr-TR"/>
        </a:p>
      </dgm:t>
    </dgm:pt>
    <dgm:pt modelId="{9E56306C-AED1-46C3-9B46-C774A7BA4B30}" type="sibTrans" cxnId="{1A48575F-7A7F-42FF-B115-7D8410358D2F}">
      <dgm:prSet/>
      <dgm:spPr/>
      <dgm:t>
        <a:bodyPr/>
        <a:lstStyle/>
        <a:p>
          <a:endParaRPr lang="tr-TR"/>
        </a:p>
      </dgm:t>
    </dgm:pt>
    <dgm:pt modelId="{FE314EB0-0891-4325-8A38-7C7A56D92622}">
      <dgm:prSet phldrT="[Metin]" custT="1"/>
      <dgm:spPr>
        <a:solidFill>
          <a:srgbClr val="C00000"/>
        </a:solidFill>
      </dgm:spPr>
      <dgm:t>
        <a:bodyPr/>
        <a:lstStyle/>
        <a:p>
          <a:r>
            <a:rPr lang="tr-TR" sz="2400" dirty="0" smtClean="0"/>
            <a:t>Ekipman Özelliği</a:t>
          </a:r>
          <a:endParaRPr lang="tr-TR" sz="1800" dirty="0"/>
        </a:p>
      </dgm:t>
    </dgm:pt>
    <dgm:pt modelId="{37A62A60-93A8-4134-AC9E-1EE28FB479C3}" type="parTrans" cxnId="{BAD9B2BD-95BD-4F5C-9143-67245392F40D}">
      <dgm:prSet/>
      <dgm:spPr/>
      <dgm:t>
        <a:bodyPr/>
        <a:lstStyle/>
        <a:p>
          <a:endParaRPr lang="tr-TR"/>
        </a:p>
      </dgm:t>
    </dgm:pt>
    <dgm:pt modelId="{B08CC774-B774-438C-8A3C-0A88B145C5C9}" type="sibTrans" cxnId="{BAD9B2BD-95BD-4F5C-9143-67245392F40D}">
      <dgm:prSet/>
      <dgm:spPr/>
      <dgm:t>
        <a:bodyPr/>
        <a:lstStyle/>
        <a:p>
          <a:endParaRPr lang="tr-TR"/>
        </a:p>
      </dgm:t>
    </dgm:pt>
    <dgm:pt modelId="{8BDFA79B-2700-4626-A20B-AACAB90AF5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Montaj Özelliği</a:t>
          </a:r>
          <a:endParaRPr lang="tr-TR" sz="2400" dirty="0"/>
        </a:p>
      </dgm:t>
    </dgm:pt>
    <dgm:pt modelId="{CB31D3FE-5506-4D5C-8DDD-E685D2EEEE0D}" type="parTrans" cxnId="{9BDE3C06-A4D4-4A47-8B24-BAADDB0C94A5}">
      <dgm:prSet/>
      <dgm:spPr/>
      <dgm:t>
        <a:bodyPr/>
        <a:lstStyle/>
        <a:p>
          <a:endParaRPr lang="tr-TR"/>
        </a:p>
      </dgm:t>
    </dgm:pt>
    <dgm:pt modelId="{22E4B6DE-7841-4166-9CB3-30AAFE7E3D73}" type="sibTrans" cxnId="{9BDE3C06-A4D4-4A47-8B24-BAADDB0C94A5}">
      <dgm:prSet/>
      <dgm:spPr/>
      <dgm:t>
        <a:bodyPr/>
        <a:lstStyle/>
        <a:p>
          <a:endParaRPr lang="tr-TR"/>
        </a:p>
      </dgm:t>
    </dgm:pt>
    <dgm:pt modelId="{00962985-9AE3-4C47-A1C6-41EA3930D0EE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Ortam - Rondela seçimi</a:t>
          </a:r>
          <a:endParaRPr lang="tr-TR" sz="2400" dirty="0"/>
        </a:p>
      </dgm:t>
    </dgm:pt>
    <dgm:pt modelId="{BFCC8AB6-C607-4154-8D38-97322E8B01D8}" type="parTrans" cxnId="{DDBF26DB-DA0D-4649-AB93-F2673055B32A}">
      <dgm:prSet/>
      <dgm:spPr/>
      <dgm:t>
        <a:bodyPr/>
        <a:lstStyle/>
        <a:p>
          <a:endParaRPr lang="tr-TR"/>
        </a:p>
      </dgm:t>
    </dgm:pt>
    <dgm:pt modelId="{EE200720-B371-4980-8914-1309CF16DA68}" type="sibTrans" cxnId="{DDBF26DB-DA0D-4649-AB93-F2673055B32A}">
      <dgm:prSet/>
      <dgm:spPr/>
      <dgm:t>
        <a:bodyPr/>
        <a:lstStyle/>
        <a:p>
          <a:endParaRPr lang="tr-TR"/>
        </a:p>
      </dgm:t>
    </dgm:pt>
    <dgm:pt modelId="{6E118507-93AB-41B5-9572-3053A8B83F89}">
      <dgm:prSet phldrT="[Metin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r-TR" sz="2400" dirty="0" smtClean="0"/>
            <a:t>Kullanılacak Aksesuar</a:t>
          </a:r>
          <a:endParaRPr lang="tr-TR" sz="2400" dirty="0"/>
        </a:p>
      </dgm:t>
    </dgm:pt>
    <dgm:pt modelId="{FC0656D6-2AC0-4D6A-AA35-EFF5633AA39E}" type="parTrans" cxnId="{FDFF9A5A-E92D-4067-968B-A5AD5EED8E2B}">
      <dgm:prSet/>
      <dgm:spPr/>
      <dgm:t>
        <a:bodyPr/>
        <a:lstStyle/>
        <a:p>
          <a:endParaRPr lang="tr-TR"/>
        </a:p>
      </dgm:t>
    </dgm:pt>
    <dgm:pt modelId="{AB7E4CCC-9677-44DB-9E08-BAC32E0CE877}" type="sibTrans" cxnId="{FDFF9A5A-E92D-4067-968B-A5AD5EED8E2B}">
      <dgm:prSet/>
      <dgm:spPr/>
      <dgm:t>
        <a:bodyPr/>
        <a:lstStyle/>
        <a:p>
          <a:endParaRPr lang="tr-TR"/>
        </a:p>
      </dgm:t>
    </dgm:pt>
    <dgm:pt modelId="{ED7FE13B-08AD-4447-B2AF-DE3153F189AE}" type="pres">
      <dgm:prSet presAssocID="{7EDB5DB9-B7F5-4D10-9E96-A4F5035673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D71454-7121-402F-8119-6531BB1A5406}" type="pres">
      <dgm:prSet presAssocID="{A1272C10-0FFB-4464-901A-4B76C383F633}" presName="hierRoot1" presStyleCnt="0">
        <dgm:presLayoutVars>
          <dgm:hierBranch val="init"/>
        </dgm:presLayoutVars>
      </dgm:prSet>
      <dgm:spPr/>
    </dgm:pt>
    <dgm:pt modelId="{34187111-D394-4905-999E-45FCB2466040}" type="pres">
      <dgm:prSet presAssocID="{A1272C10-0FFB-4464-901A-4B76C383F633}" presName="rootComposite1" presStyleCnt="0"/>
      <dgm:spPr/>
    </dgm:pt>
    <dgm:pt modelId="{4145134D-CC71-4C42-AA63-BA10AECF76BD}" type="pres">
      <dgm:prSet presAssocID="{A1272C10-0FFB-4464-901A-4B76C383F633}" presName="rootText1" presStyleLbl="node0" presStyleIdx="0" presStyleCnt="1" custScaleX="232047" custScaleY="52167" custLinFactY="-335" custLinFactNeighborX="57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A15ECD-3518-4405-B68D-42B94DB710BA}" type="pres">
      <dgm:prSet presAssocID="{A1272C10-0FFB-4464-901A-4B76C383F6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4C8DC197-3EE9-4F24-BF60-6EE3EB1110E3}" type="pres">
      <dgm:prSet presAssocID="{A1272C10-0FFB-4464-901A-4B76C383F633}" presName="hierChild2" presStyleCnt="0"/>
      <dgm:spPr/>
    </dgm:pt>
    <dgm:pt modelId="{543C9B44-46FD-481F-B3BB-9527A0D4B0D1}" type="pres">
      <dgm:prSet presAssocID="{37A62A60-93A8-4134-AC9E-1EE28FB479C3}" presName="Name37" presStyleLbl="parChTrans1D2" presStyleIdx="0" presStyleCnt="4"/>
      <dgm:spPr/>
      <dgm:t>
        <a:bodyPr/>
        <a:lstStyle/>
        <a:p>
          <a:endParaRPr lang="tr-TR"/>
        </a:p>
      </dgm:t>
    </dgm:pt>
    <dgm:pt modelId="{2A5B6B3D-B0F5-4BF7-A3A4-EA4931700E05}" type="pres">
      <dgm:prSet presAssocID="{FE314EB0-0891-4325-8A38-7C7A56D92622}" presName="hierRoot2" presStyleCnt="0">
        <dgm:presLayoutVars>
          <dgm:hierBranch val="init"/>
        </dgm:presLayoutVars>
      </dgm:prSet>
      <dgm:spPr/>
    </dgm:pt>
    <dgm:pt modelId="{0038D4C2-C810-4264-8123-16DDD34D36B1}" type="pres">
      <dgm:prSet presAssocID="{FE314EB0-0891-4325-8A38-7C7A56D92622}" presName="rootComposite" presStyleCnt="0"/>
      <dgm:spPr/>
    </dgm:pt>
    <dgm:pt modelId="{14B4F09A-BDB9-4F69-8CB8-BD68E0CA6AFB}" type="pres">
      <dgm:prSet presAssocID="{FE314EB0-0891-4325-8A38-7C7A56D92622}" presName="rootText" presStyleLbl="node2" presStyleIdx="0" presStyleCnt="4" custScaleY="7143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1D3804-AFFC-4BED-901C-B4E4839FBD26}" type="pres">
      <dgm:prSet presAssocID="{FE314EB0-0891-4325-8A38-7C7A56D92622}" presName="rootConnector" presStyleLbl="node2" presStyleIdx="0" presStyleCnt="4"/>
      <dgm:spPr/>
      <dgm:t>
        <a:bodyPr/>
        <a:lstStyle/>
        <a:p>
          <a:endParaRPr lang="tr-TR"/>
        </a:p>
      </dgm:t>
    </dgm:pt>
    <dgm:pt modelId="{80AECDAC-E5F2-4722-BA7D-36ED5F805185}" type="pres">
      <dgm:prSet presAssocID="{FE314EB0-0891-4325-8A38-7C7A56D92622}" presName="hierChild4" presStyleCnt="0"/>
      <dgm:spPr/>
    </dgm:pt>
    <dgm:pt modelId="{04FDD06A-49FD-4748-8CD1-F3B36256514F}" type="pres">
      <dgm:prSet presAssocID="{FE314EB0-0891-4325-8A38-7C7A56D92622}" presName="hierChild5" presStyleCnt="0"/>
      <dgm:spPr/>
    </dgm:pt>
    <dgm:pt modelId="{2C3369A3-A891-4384-B84C-A2DC82D72382}" type="pres">
      <dgm:prSet presAssocID="{CB31D3FE-5506-4D5C-8DDD-E685D2EEEE0D}" presName="Name37" presStyleLbl="parChTrans1D2" presStyleIdx="1" presStyleCnt="4"/>
      <dgm:spPr/>
      <dgm:t>
        <a:bodyPr/>
        <a:lstStyle/>
        <a:p>
          <a:endParaRPr lang="tr-TR"/>
        </a:p>
      </dgm:t>
    </dgm:pt>
    <dgm:pt modelId="{21368AC3-EB17-48DB-A593-1AC9D6C0082E}" type="pres">
      <dgm:prSet presAssocID="{8BDFA79B-2700-4626-A20B-AACAB90AF5EE}" presName="hierRoot2" presStyleCnt="0">
        <dgm:presLayoutVars>
          <dgm:hierBranch val="init"/>
        </dgm:presLayoutVars>
      </dgm:prSet>
      <dgm:spPr/>
    </dgm:pt>
    <dgm:pt modelId="{03574292-D449-4B94-A65E-9D349460B579}" type="pres">
      <dgm:prSet presAssocID="{8BDFA79B-2700-4626-A20B-AACAB90AF5EE}" presName="rootComposite" presStyleCnt="0"/>
      <dgm:spPr/>
    </dgm:pt>
    <dgm:pt modelId="{EFAA493E-574B-469D-B3D3-68E0BDFA89F5}" type="pres">
      <dgm:prSet presAssocID="{8BDFA79B-2700-4626-A20B-AACAB90AF5EE}" presName="rootText" presStyleLbl="node2" presStyleIdx="1" presStyleCnt="4" custScaleY="78278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8DC4A0-66C0-498F-A318-12B42B93AF17}" type="pres">
      <dgm:prSet presAssocID="{8BDFA79B-2700-4626-A20B-AACAB90AF5EE}" presName="rootConnector" presStyleLbl="node2" presStyleIdx="1" presStyleCnt="4"/>
      <dgm:spPr/>
      <dgm:t>
        <a:bodyPr/>
        <a:lstStyle/>
        <a:p>
          <a:endParaRPr lang="tr-TR"/>
        </a:p>
      </dgm:t>
    </dgm:pt>
    <dgm:pt modelId="{3B77B16E-314C-4826-9A03-A71F401B0759}" type="pres">
      <dgm:prSet presAssocID="{8BDFA79B-2700-4626-A20B-AACAB90AF5EE}" presName="hierChild4" presStyleCnt="0"/>
      <dgm:spPr/>
    </dgm:pt>
    <dgm:pt modelId="{006D34EA-B177-4437-A2E2-9F3FB599E936}" type="pres">
      <dgm:prSet presAssocID="{8BDFA79B-2700-4626-A20B-AACAB90AF5EE}" presName="hierChild5" presStyleCnt="0"/>
      <dgm:spPr/>
    </dgm:pt>
    <dgm:pt modelId="{940B9279-223C-4514-ADEE-CFDE95102128}" type="pres">
      <dgm:prSet presAssocID="{BFCC8AB6-C607-4154-8D38-97322E8B01D8}" presName="Name37" presStyleLbl="parChTrans1D2" presStyleIdx="2" presStyleCnt="4"/>
      <dgm:spPr/>
      <dgm:t>
        <a:bodyPr/>
        <a:lstStyle/>
        <a:p>
          <a:endParaRPr lang="tr-TR"/>
        </a:p>
      </dgm:t>
    </dgm:pt>
    <dgm:pt modelId="{C6E44E7D-2F4B-4E5B-8178-95560BE2888B}" type="pres">
      <dgm:prSet presAssocID="{00962985-9AE3-4C47-A1C6-41EA3930D0EE}" presName="hierRoot2" presStyleCnt="0">
        <dgm:presLayoutVars>
          <dgm:hierBranch val="init"/>
        </dgm:presLayoutVars>
      </dgm:prSet>
      <dgm:spPr/>
    </dgm:pt>
    <dgm:pt modelId="{6654E90B-08F5-4582-BC6C-EF6F6E257DE6}" type="pres">
      <dgm:prSet presAssocID="{00962985-9AE3-4C47-A1C6-41EA3930D0EE}" presName="rootComposite" presStyleCnt="0"/>
      <dgm:spPr/>
    </dgm:pt>
    <dgm:pt modelId="{DEC5D8EF-98DE-4329-A1CA-D7F68076789B}" type="pres">
      <dgm:prSet presAssocID="{00962985-9AE3-4C47-A1C6-41EA3930D0EE}" presName="rootText" presStyleLbl="node2" presStyleIdx="2" presStyleCnt="4" custScaleY="7371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CC45741-DF18-4A30-AA96-63EF259DB65C}" type="pres">
      <dgm:prSet presAssocID="{00962985-9AE3-4C47-A1C6-41EA3930D0EE}" presName="rootConnector" presStyleLbl="node2" presStyleIdx="2" presStyleCnt="4"/>
      <dgm:spPr/>
      <dgm:t>
        <a:bodyPr/>
        <a:lstStyle/>
        <a:p>
          <a:endParaRPr lang="tr-TR"/>
        </a:p>
      </dgm:t>
    </dgm:pt>
    <dgm:pt modelId="{19155229-9442-462B-A784-9BC2C5FDCFA2}" type="pres">
      <dgm:prSet presAssocID="{00962985-9AE3-4C47-A1C6-41EA3930D0EE}" presName="hierChild4" presStyleCnt="0"/>
      <dgm:spPr/>
    </dgm:pt>
    <dgm:pt modelId="{2ECF9781-FF7C-4C10-ACA5-85DCAE32E75D}" type="pres">
      <dgm:prSet presAssocID="{00962985-9AE3-4C47-A1C6-41EA3930D0EE}" presName="hierChild5" presStyleCnt="0"/>
      <dgm:spPr/>
    </dgm:pt>
    <dgm:pt modelId="{34050BD3-9483-4EAC-BEF3-D0BAE113E20E}" type="pres">
      <dgm:prSet presAssocID="{FC0656D6-2AC0-4D6A-AA35-EFF5633AA39E}" presName="Name37" presStyleLbl="parChTrans1D2" presStyleIdx="3" presStyleCnt="4"/>
      <dgm:spPr/>
      <dgm:t>
        <a:bodyPr/>
        <a:lstStyle/>
        <a:p>
          <a:endParaRPr lang="tr-TR"/>
        </a:p>
      </dgm:t>
    </dgm:pt>
    <dgm:pt modelId="{A90DB7DD-3A94-4449-B5A2-84A178681CA8}" type="pres">
      <dgm:prSet presAssocID="{6E118507-93AB-41B5-9572-3053A8B83F89}" presName="hierRoot2" presStyleCnt="0">
        <dgm:presLayoutVars>
          <dgm:hierBranch val="init"/>
        </dgm:presLayoutVars>
      </dgm:prSet>
      <dgm:spPr/>
    </dgm:pt>
    <dgm:pt modelId="{5C1314AA-E17B-4D0F-9FFC-BB673B94CF2F}" type="pres">
      <dgm:prSet presAssocID="{6E118507-93AB-41B5-9572-3053A8B83F89}" presName="rootComposite" presStyleCnt="0"/>
      <dgm:spPr/>
    </dgm:pt>
    <dgm:pt modelId="{5006F5BA-C6BA-484A-90BC-1057CB24BEA4}" type="pres">
      <dgm:prSet presAssocID="{6E118507-93AB-41B5-9572-3053A8B83F89}" presName="rootText" presStyleLbl="node2" presStyleIdx="3" presStyleCnt="4" custScaleY="75997" custLinFactNeighborX="570" custLinFactNeighborY="-7525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AED0658-10E4-4FC2-A03E-D405067E9DC7}" type="pres">
      <dgm:prSet presAssocID="{6E118507-93AB-41B5-9572-3053A8B83F89}" presName="rootConnector" presStyleLbl="node2" presStyleIdx="3" presStyleCnt="4"/>
      <dgm:spPr/>
      <dgm:t>
        <a:bodyPr/>
        <a:lstStyle/>
        <a:p>
          <a:endParaRPr lang="tr-TR"/>
        </a:p>
      </dgm:t>
    </dgm:pt>
    <dgm:pt modelId="{808B71B9-7C9D-489C-B83D-C33A3FEAA133}" type="pres">
      <dgm:prSet presAssocID="{6E118507-93AB-41B5-9572-3053A8B83F89}" presName="hierChild4" presStyleCnt="0"/>
      <dgm:spPr/>
    </dgm:pt>
    <dgm:pt modelId="{870C981A-7119-4F4D-8A0F-651287A8A0EA}" type="pres">
      <dgm:prSet presAssocID="{6E118507-93AB-41B5-9572-3053A8B83F89}" presName="hierChild5" presStyleCnt="0"/>
      <dgm:spPr/>
    </dgm:pt>
    <dgm:pt modelId="{C8B1AE53-E822-4C98-BD1B-5DC966E9ECAF}" type="pres">
      <dgm:prSet presAssocID="{A1272C10-0FFB-4464-901A-4B76C383F633}" presName="hierChild3" presStyleCnt="0"/>
      <dgm:spPr/>
    </dgm:pt>
  </dgm:ptLst>
  <dgm:cxnLst>
    <dgm:cxn modelId="{C0E875F8-CA82-4B4A-BCA8-FBBEEA310256}" type="presOf" srcId="{FE314EB0-0891-4325-8A38-7C7A56D92622}" destId="{14B4F09A-BDB9-4F69-8CB8-BD68E0CA6AFB}" srcOrd="0" destOrd="0" presId="urn:microsoft.com/office/officeart/2005/8/layout/orgChart1"/>
    <dgm:cxn modelId="{847D1C49-BE92-4679-9809-BA76DC95EC6E}" type="presOf" srcId="{A1272C10-0FFB-4464-901A-4B76C383F633}" destId="{4145134D-CC71-4C42-AA63-BA10AECF76BD}" srcOrd="0" destOrd="0" presId="urn:microsoft.com/office/officeart/2005/8/layout/orgChart1"/>
    <dgm:cxn modelId="{B5947599-E0F5-45A5-A95C-417D54295652}" type="presOf" srcId="{8BDFA79B-2700-4626-A20B-AACAB90AF5EE}" destId="{378DC4A0-66C0-498F-A318-12B42B93AF17}" srcOrd="1" destOrd="0" presId="urn:microsoft.com/office/officeart/2005/8/layout/orgChart1"/>
    <dgm:cxn modelId="{68AEB97F-93E6-4415-8E04-72AFCF902CB3}" type="presOf" srcId="{7EDB5DB9-B7F5-4D10-9E96-A4F5035673A4}" destId="{ED7FE13B-08AD-4447-B2AF-DE3153F189AE}" srcOrd="0" destOrd="0" presId="urn:microsoft.com/office/officeart/2005/8/layout/orgChart1"/>
    <dgm:cxn modelId="{83D2CBA4-66CB-43FF-84DC-0D3CF3D710CB}" type="presOf" srcId="{37A62A60-93A8-4134-AC9E-1EE28FB479C3}" destId="{543C9B44-46FD-481F-B3BB-9527A0D4B0D1}" srcOrd="0" destOrd="0" presId="urn:microsoft.com/office/officeart/2005/8/layout/orgChart1"/>
    <dgm:cxn modelId="{C0A7D752-FF7F-439C-AA1F-130C9954BF37}" type="presOf" srcId="{BFCC8AB6-C607-4154-8D38-97322E8B01D8}" destId="{940B9279-223C-4514-ADEE-CFDE95102128}" srcOrd="0" destOrd="0" presId="urn:microsoft.com/office/officeart/2005/8/layout/orgChart1"/>
    <dgm:cxn modelId="{11419E8B-F214-43BC-8AD7-EF7E5FAC8A79}" type="presOf" srcId="{FC0656D6-2AC0-4D6A-AA35-EFF5633AA39E}" destId="{34050BD3-9483-4EAC-BEF3-D0BAE113E20E}" srcOrd="0" destOrd="0" presId="urn:microsoft.com/office/officeart/2005/8/layout/orgChart1"/>
    <dgm:cxn modelId="{1A48575F-7A7F-42FF-B115-7D8410358D2F}" srcId="{7EDB5DB9-B7F5-4D10-9E96-A4F5035673A4}" destId="{A1272C10-0FFB-4464-901A-4B76C383F633}" srcOrd="0" destOrd="0" parTransId="{D8AE882F-58C0-4F54-909C-E90FD22BA5D9}" sibTransId="{9E56306C-AED1-46C3-9B46-C774A7BA4B30}"/>
    <dgm:cxn modelId="{BA3DD9F1-9B5D-41F9-B1DD-5AFBD3AFD112}" type="presOf" srcId="{6E118507-93AB-41B5-9572-3053A8B83F89}" destId="{5006F5BA-C6BA-484A-90BC-1057CB24BEA4}" srcOrd="0" destOrd="0" presId="urn:microsoft.com/office/officeart/2005/8/layout/orgChart1"/>
    <dgm:cxn modelId="{9BDE3C06-A4D4-4A47-8B24-BAADDB0C94A5}" srcId="{A1272C10-0FFB-4464-901A-4B76C383F633}" destId="{8BDFA79B-2700-4626-A20B-AACAB90AF5EE}" srcOrd="1" destOrd="0" parTransId="{CB31D3FE-5506-4D5C-8DDD-E685D2EEEE0D}" sibTransId="{22E4B6DE-7841-4166-9CB3-30AAFE7E3D73}"/>
    <dgm:cxn modelId="{B51BE57C-92CA-4BAB-A2B6-13C43F7F48FD}" type="presOf" srcId="{8BDFA79B-2700-4626-A20B-AACAB90AF5EE}" destId="{EFAA493E-574B-469D-B3D3-68E0BDFA89F5}" srcOrd="0" destOrd="0" presId="urn:microsoft.com/office/officeart/2005/8/layout/orgChart1"/>
    <dgm:cxn modelId="{2697E796-89AE-4923-A37E-5DC80103CBC8}" type="presOf" srcId="{FE314EB0-0891-4325-8A38-7C7A56D92622}" destId="{491D3804-AFFC-4BED-901C-B4E4839FBD26}" srcOrd="1" destOrd="0" presId="urn:microsoft.com/office/officeart/2005/8/layout/orgChart1"/>
    <dgm:cxn modelId="{BAD9B2BD-95BD-4F5C-9143-67245392F40D}" srcId="{A1272C10-0FFB-4464-901A-4B76C383F633}" destId="{FE314EB0-0891-4325-8A38-7C7A56D92622}" srcOrd="0" destOrd="0" parTransId="{37A62A60-93A8-4134-AC9E-1EE28FB479C3}" sibTransId="{B08CC774-B774-438C-8A3C-0A88B145C5C9}"/>
    <dgm:cxn modelId="{DDBF26DB-DA0D-4649-AB93-F2673055B32A}" srcId="{A1272C10-0FFB-4464-901A-4B76C383F633}" destId="{00962985-9AE3-4C47-A1C6-41EA3930D0EE}" srcOrd="2" destOrd="0" parTransId="{BFCC8AB6-C607-4154-8D38-97322E8B01D8}" sibTransId="{EE200720-B371-4980-8914-1309CF16DA68}"/>
    <dgm:cxn modelId="{6F5CAD65-96D8-4B60-AF0F-E8A76FFF5CFB}" type="presOf" srcId="{A1272C10-0FFB-4464-901A-4B76C383F633}" destId="{D5A15ECD-3518-4405-B68D-42B94DB710BA}" srcOrd="1" destOrd="0" presId="urn:microsoft.com/office/officeart/2005/8/layout/orgChart1"/>
    <dgm:cxn modelId="{A63CB23B-585A-43A1-BEB7-1ABFDC423CEB}" type="presOf" srcId="{00962985-9AE3-4C47-A1C6-41EA3930D0EE}" destId="{CCC45741-DF18-4A30-AA96-63EF259DB65C}" srcOrd="1" destOrd="0" presId="urn:microsoft.com/office/officeart/2005/8/layout/orgChart1"/>
    <dgm:cxn modelId="{FF03A6CA-80F9-420B-9F02-8E39B0900638}" type="presOf" srcId="{6E118507-93AB-41B5-9572-3053A8B83F89}" destId="{9AED0658-10E4-4FC2-A03E-D405067E9DC7}" srcOrd="1" destOrd="0" presId="urn:microsoft.com/office/officeart/2005/8/layout/orgChart1"/>
    <dgm:cxn modelId="{C3093594-1CB8-4DD6-BBAD-402D391210EA}" type="presOf" srcId="{CB31D3FE-5506-4D5C-8DDD-E685D2EEEE0D}" destId="{2C3369A3-A891-4384-B84C-A2DC82D72382}" srcOrd="0" destOrd="0" presId="urn:microsoft.com/office/officeart/2005/8/layout/orgChart1"/>
    <dgm:cxn modelId="{37697460-0B19-4B15-8331-7CA46B2001CD}" type="presOf" srcId="{00962985-9AE3-4C47-A1C6-41EA3930D0EE}" destId="{DEC5D8EF-98DE-4329-A1CA-D7F68076789B}" srcOrd="0" destOrd="0" presId="urn:microsoft.com/office/officeart/2005/8/layout/orgChart1"/>
    <dgm:cxn modelId="{FDFF9A5A-E92D-4067-968B-A5AD5EED8E2B}" srcId="{A1272C10-0FFB-4464-901A-4B76C383F633}" destId="{6E118507-93AB-41B5-9572-3053A8B83F89}" srcOrd="3" destOrd="0" parTransId="{FC0656D6-2AC0-4D6A-AA35-EFF5633AA39E}" sibTransId="{AB7E4CCC-9677-44DB-9E08-BAC32E0CE877}"/>
    <dgm:cxn modelId="{29A8649D-D1BE-4878-9677-AE85665D30F9}" type="presParOf" srcId="{ED7FE13B-08AD-4447-B2AF-DE3153F189AE}" destId="{DED71454-7121-402F-8119-6531BB1A5406}" srcOrd="0" destOrd="0" presId="urn:microsoft.com/office/officeart/2005/8/layout/orgChart1"/>
    <dgm:cxn modelId="{DDD70A4F-82F4-4613-BAF3-84A25877357F}" type="presParOf" srcId="{DED71454-7121-402F-8119-6531BB1A5406}" destId="{34187111-D394-4905-999E-45FCB2466040}" srcOrd="0" destOrd="0" presId="urn:microsoft.com/office/officeart/2005/8/layout/orgChart1"/>
    <dgm:cxn modelId="{E4277DA7-2C6B-4EEA-BADE-73B280B65A81}" type="presParOf" srcId="{34187111-D394-4905-999E-45FCB2466040}" destId="{4145134D-CC71-4C42-AA63-BA10AECF76BD}" srcOrd="0" destOrd="0" presId="urn:microsoft.com/office/officeart/2005/8/layout/orgChart1"/>
    <dgm:cxn modelId="{D7519A55-CE3F-4F41-89F5-64CB04C1878E}" type="presParOf" srcId="{34187111-D394-4905-999E-45FCB2466040}" destId="{D5A15ECD-3518-4405-B68D-42B94DB710BA}" srcOrd="1" destOrd="0" presId="urn:microsoft.com/office/officeart/2005/8/layout/orgChart1"/>
    <dgm:cxn modelId="{FF01A5A7-7E11-4E48-BC4E-918DC1946133}" type="presParOf" srcId="{DED71454-7121-402F-8119-6531BB1A5406}" destId="{4C8DC197-3EE9-4F24-BF60-6EE3EB1110E3}" srcOrd="1" destOrd="0" presId="urn:microsoft.com/office/officeart/2005/8/layout/orgChart1"/>
    <dgm:cxn modelId="{F8E7AD22-3002-4F75-B33E-DDB7E47399F6}" type="presParOf" srcId="{4C8DC197-3EE9-4F24-BF60-6EE3EB1110E3}" destId="{543C9B44-46FD-481F-B3BB-9527A0D4B0D1}" srcOrd="0" destOrd="0" presId="urn:microsoft.com/office/officeart/2005/8/layout/orgChart1"/>
    <dgm:cxn modelId="{9791A266-082D-4F3E-A941-6144C0D43225}" type="presParOf" srcId="{4C8DC197-3EE9-4F24-BF60-6EE3EB1110E3}" destId="{2A5B6B3D-B0F5-4BF7-A3A4-EA4931700E05}" srcOrd="1" destOrd="0" presId="urn:microsoft.com/office/officeart/2005/8/layout/orgChart1"/>
    <dgm:cxn modelId="{ABD4511F-2562-4840-B0C3-FDB34F4BF417}" type="presParOf" srcId="{2A5B6B3D-B0F5-4BF7-A3A4-EA4931700E05}" destId="{0038D4C2-C810-4264-8123-16DDD34D36B1}" srcOrd="0" destOrd="0" presId="urn:microsoft.com/office/officeart/2005/8/layout/orgChart1"/>
    <dgm:cxn modelId="{43DBDBCA-F099-48FE-BA43-18BE81A69068}" type="presParOf" srcId="{0038D4C2-C810-4264-8123-16DDD34D36B1}" destId="{14B4F09A-BDB9-4F69-8CB8-BD68E0CA6AFB}" srcOrd="0" destOrd="0" presId="urn:microsoft.com/office/officeart/2005/8/layout/orgChart1"/>
    <dgm:cxn modelId="{E2F00D5A-47A9-488D-BFBB-98BD23F39DED}" type="presParOf" srcId="{0038D4C2-C810-4264-8123-16DDD34D36B1}" destId="{491D3804-AFFC-4BED-901C-B4E4839FBD26}" srcOrd="1" destOrd="0" presId="urn:microsoft.com/office/officeart/2005/8/layout/orgChart1"/>
    <dgm:cxn modelId="{D4EC4278-8D69-4150-998E-BD65182CF5E9}" type="presParOf" srcId="{2A5B6B3D-B0F5-4BF7-A3A4-EA4931700E05}" destId="{80AECDAC-E5F2-4722-BA7D-36ED5F805185}" srcOrd="1" destOrd="0" presId="urn:microsoft.com/office/officeart/2005/8/layout/orgChart1"/>
    <dgm:cxn modelId="{8825E8A3-0BDC-4898-B522-2448A4F781B9}" type="presParOf" srcId="{2A5B6B3D-B0F5-4BF7-A3A4-EA4931700E05}" destId="{04FDD06A-49FD-4748-8CD1-F3B36256514F}" srcOrd="2" destOrd="0" presId="urn:microsoft.com/office/officeart/2005/8/layout/orgChart1"/>
    <dgm:cxn modelId="{EDB86B06-3296-4828-92B1-2EACF00D365F}" type="presParOf" srcId="{4C8DC197-3EE9-4F24-BF60-6EE3EB1110E3}" destId="{2C3369A3-A891-4384-B84C-A2DC82D72382}" srcOrd="2" destOrd="0" presId="urn:microsoft.com/office/officeart/2005/8/layout/orgChart1"/>
    <dgm:cxn modelId="{9C5440D6-B62E-4630-BA8C-FA4DF7A464B7}" type="presParOf" srcId="{4C8DC197-3EE9-4F24-BF60-6EE3EB1110E3}" destId="{21368AC3-EB17-48DB-A593-1AC9D6C0082E}" srcOrd="3" destOrd="0" presId="urn:microsoft.com/office/officeart/2005/8/layout/orgChart1"/>
    <dgm:cxn modelId="{5E19F78E-65B5-4135-A86D-DDA43958D9F7}" type="presParOf" srcId="{21368AC3-EB17-48DB-A593-1AC9D6C0082E}" destId="{03574292-D449-4B94-A65E-9D349460B579}" srcOrd="0" destOrd="0" presId="urn:microsoft.com/office/officeart/2005/8/layout/orgChart1"/>
    <dgm:cxn modelId="{06BFDCC9-57B7-455D-9357-75BD5B89ABBC}" type="presParOf" srcId="{03574292-D449-4B94-A65E-9D349460B579}" destId="{EFAA493E-574B-469D-B3D3-68E0BDFA89F5}" srcOrd="0" destOrd="0" presId="urn:microsoft.com/office/officeart/2005/8/layout/orgChart1"/>
    <dgm:cxn modelId="{8C2E6BBD-D4D0-488A-9F08-522D303EB5B8}" type="presParOf" srcId="{03574292-D449-4B94-A65E-9D349460B579}" destId="{378DC4A0-66C0-498F-A318-12B42B93AF17}" srcOrd="1" destOrd="0" presId="urn:microsoft.com/office/officeart/2005/8/layout/orgChart1"/>
    <dgm:cxn modelId="{CADE9306-43EC-4079-BAC9-25835C65AFCC}" type="presParOf" srcId="{21368AC3-EB17-48DB-A593-1AC9D6C0082E}" destId="{3B77B16E-314C-4826-9A03-A71F401B0759}" srcOrd="1" destOrd="0" presId="urn:microsoft.com/office/officeart/2005/8/layout/orgChart1"/>
    <dgm:cxn modelId="{586003F1-52F8-4C3A-AF50-B5CBC5444628}" type="presParOf" srcId="{21368AC3-EB17-48DB-A593-1AC9D6C0082E}" destId="{006D34EA-B177-4437-A2E2-9F3FB599E936}" srcOrd="2" destOrd="0" presId="urn:microsoft.com/office/officeart/2005/8/layout/orgChart1"/>
    <dgm:cxn modelId="{F95EB349-06A5-4733-AB84-73EB2575CCCB}" type="presParOf" srcId="{4C8DC197-3EE9-4F24-BF60-6EE3EB1110E3}" destId="{940B9279-223C-4514-ADEE-CFDE95102128}" srcOrd="4" destOrd="0" presId="urn:microsoft.com/office/officeart/2005/8/layout/orgChart1"/>
    <dgm:cxn modelId="{E56F0CD2-E68B-43B2-A1E1-D5B51DF713E3}" type="presParOf" srcId="{4C8DC197-3EE9-4F24-BF60-6EE3EB1110E3}" destId="{C6E44E7D-2F4B-4E5B-8178-95560BE2888B}" srcOrd="5" destOrd="0" presId="urn:microsoft.com/office/officeart/2005/8/layout/orgChart1"/>
    <dgm:cxn modelId="{80BD28C0-412D-47A5-8BB0-C5FD888B7F43}" type="presParOf" srcId="{C6E44E7D-2F4B-4E5B-8178-95560BE2888B}" destId="{6654E90B-08F5-4582-BC6C-EF6F6E257DE6}" srcOrd="0" destOrd="0" presId="urn:microsoft.com/office/officeart/2005/8/layout/orgChart1"/>
    <dgm:cxn modelId="{06F6E33E-9B81-4659-9A2E-F839AB10881E}" type="presParOf" srcId="{6654E90B-08F5-4582-BC6C-EF6F6E257DE6}" destId="{DEC5D8EF-98DE-4329-A1CA-D7F68076789B}" srcOrd="0" destOrd="0" presId="urn:microsoft.com/office/officeart/2005/8/layout/orgChart1"/>
    <dgm:cxn modelId="{A0CA7747-1A92-4865-925D-922A327BE1B8}" type="presParOf" srcId="{6654E90B-08F5-4582-BC6C-EF6F6E257DE6}" destId="{CCC45741-DF18-4A30-AA96-63EF259DB65C}" srcOrd="1" destOrd="0" presId="urn:microsoft.com/office/officeart/2005/8/layout/orgChart1"/>
    <dgm:cxn modelId="{27FB74B5-C38D-490D-B213-B1F2EB9F354C}" type="presParOf" srcId="{C6E44E7D-2F4B-4E5B-8178-95560BE2888B}" destId="{19155229-9442-462B-A784-9BC2C5FDCFA2}" srcOrd="1" destOrd="0" presId="urn:microsoft.com/office/officeart/2005/8/layout/orgChart1"/>
    <dgm:cxn modelId="{20E36D71-7278-4719-9258-DECB24E5F96A}" type="presParOf" srcId="{C6E44E7D-2F4B-4E5B-8178-95560BE2888B}" destId="{2ECF9781-FF7C-4C10-ACA5-85DCAE32E75D}" srcOrd="2" destOrd="0" presId="urn:microsoft.com/office/officeart/2005/8/layout/orgChart1"/>
    <dgm:cxn modelId="{812A7A9C-9FC2-44A1-A6AB-C0A6450F43AD}" type="presParOf" srcId="{4C8DC197-3EE9-4F24-BF60-6EE3EB1110E3}" destId="{34050BD3-9483-4EAC-BEF3-D0BAE113E20E}" srcOrd="6" destOrd="0" presId="urn:microsoft.com/office/officeart/2005/8/layout/orgChart1"/>
    <dgm:cxn modelId="{F625CAC4-0FB4-45C3-9665-062AD5FD72F0}" type="presParOf" srcId="{4C8DC197-3EE9-4F24-BF60-6EE3EB1110E3}" destId="{A90DB7DD-3A94-4449-B5A2-84A178681CA8}" srcOrd="7" destOrd="0" presId="urn:microsoft.com/office/officeart/2005/8/layout/orgChart1"/>
    <dgm:cxn modelId="{8A07469D-8D63-4318-84B8-CFA29532A821}" type="presParOf" srcId="{A90DB7DD-3A94-4449-B5A2-84A178681CA8}" destId="{5C1314AA-E17B-4D0F-9FFC-BB673B94CF2F}" srcOrd="0" destOrd="0" presId="urn:microsoft.com/office/officeart/2005/8/layout/orgChart1"/>
    <dgm:cxn modelId="{6D30A000-FE00-42CC-87F3-38BA19F83DCC}" type="presParOf" srcId="{5C1314AA-E17B-4D0F-9FFC-BB673B94CF2F}" destId="{5006F5BA-C6BA-484A-90BC-1057CB24BEA4}" srcOrd="0" destOrd="0" presId="urn:microsoft.com/office/officeart/2005/8/layout/orgChart1"/>
    <dgm:cxn modelId="{1EB12AA5-76A6-4FBA-953A-6B5EC8EED9A0}" type="presParOf" srcId="{5C1314AA-E17B-4D0F-9FFC-BB673B94CF2F}" destId="{9AED0658-10E4-4FC2-A03E-D405067E9DC7}" srcOrd="1" destOrd="0" presId="urn:microsoft.com/office/officeart/2005/8/layout/orgChart1"/>
    <dgm:cxn modelId="{37748C67-E71E-4633-A1F7-0B96C6D2CF62}" type="presParOf" srcId="{A90DB7DD-3A94-4449-B5A2-84A178681CA8}" destId="{808B71B9-7C9D-489C-B83D-C33A3FEAA133}" srcOrd="1" destOrd="0" presId="urn:microsoft.com/office/officeart/2005/8/layout/orgChart1"/>
    <dgm:cxn modelId="{FE1BCC5D-BD53-48B7-BDCC-C57DFE92B339}" type="presParOf" srcId="{A90DB7DD-3A94-4449-B5A2-84A178681CA8}" destId="{870C981A-7119-4F4D-8A0F-651287A8A0EA}" srcOrd="2" destOrd="0" presId="urn:microsoft.com/office/officeart/2005/8/layout/orgChart1"/>
    <dgm:cxn modelId="{DBC1F830-3B20-4524-9E44-F135BD281FBF}" type="presParOf" srcId="{DED71454-7121-402F-8119-6531BB1A5406}" destId="{C8B1AE53-E822-4C98-BD1B-5DC966E9EC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837754-D139-4D62-901A-01FEC309B01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7360E8F-2CDB-4D64-A8D8-5E9B8A62125C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</a:t>
          </a:r>
          <a:r>
            <a:rPr lang="tr-TR" b="1" dirty="0" err="1" smtClean="0">
              <a:solidFill>
                <a:schemeClr val="bg1"/>
              </a:solidFill>
            </a:rPr>
            <a:t>Exproof</a:t>
          </a:r>
          <a:r>
            <a:rPr lang="tr-TR" b="1" dirty="0" smtClean="0">
              <a:solidFill>
                <a:schemeClr val="bg1"/>
              </a:solidFill>
            </a:rPr>
            <a:t> kablo rakoru  arızalanırsa yenisi ile değiştirilmelidir. </a:t>
          </a:r>
          <a:endParaRPr lang="tr-TR" dirty="0">
            <a:solidFill>
              <a:schemeClr val="bg1"/>
            </a:solidFill>
          </a:endParaRPr>
        </a:p>
      </dgm:t>
    </dgm:pt>
    <dgm:pt modelId="{D2AD53D9-201B-49A2-A48C-C49DCC1A5558}" type="parTrans" cxnId="{8F017159-68B9-4A86-B529-C24C1DB118FD}">
      <dgm:prSet/>
      <dgm:spPr/>
      <dgm:t>
        <a:bodyPr/>
        <a:lstStyle/>
        <a:p>
          <a:endParaRPr lang="tr-TR"/>
        </a:p>
      </dgm:t>
    </dgm:pt>
    <dgm:pt modelId="{3944C079-BE09-4C04-9B2C-F893BB719A5F}" type="sibTrans" cxnId="{8F017159-68B9-4A86-B529-C24C1DB118FD}">
      <dgm:prSet/>
      <dgm:spPr/>
      <dgm:t>
        <a:bodyPr/>
        <a:lstStyle/>
        <a:p>
          <a:endParaRPr lang="tr-TR"/>
        </a:p>
      </dgm:t>
    </dgm:pt>
    <dgm:pt modelId="{C3DC79C2-FC97-44C1-AB7C-8FB1FB8E89CF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Rakorun yerinden sökülmesi gerektiğinde önce mutlaka GERİLİMİ KESİNİZ ve kutu içindeki ilgili kablo bağlantılarını sökünüz. Rakoru yerine takıp kablo bağlantılarını yapmadan sisteme yeniden enerji vermeyiniz. </a:t>
          </a:r>
          <a:endParaRPr lang="tr-TR" dirty="0">
            <a:solidFill>
              <a:schemeClr val="bg1"/>
            </a:solidFill>
          </a:endParaRPr>
        </a:p>
      </dgm:t>
    </dgm:pt>
    <dgm:pt modelId="{CF6DB27E-DDCC-41FC-BC98-BCCAA1E83447}" type="parTrans" cxnId="{BD3A318C-6994-450F-8B28-25545E0EBC8E}">
      <dgm:prSet/>
      <dgm:spPr/>
      <dgm:t>
        <a:bodyPr/>
        <a:lstStyle/>
        <a:p>
          <a:endParaRPr lang="tr-TR"/>
        </a:p>
      </dgm:t>
    </dgm:pt>
    <dgm:pt modelId="{4D2D89D1-2DFC-47BD-AF03-FE68C545B834}" type="sibTrans" cxnId="{BD3A318C-6994-450F-8B28-25545E0EBC8E}">
      <dgm:prSet/>
      <dgm:spPr/>
      <dgm:t>
        <a:bodyPr/>
        <a:lstStyle/>
        <a:p>
          <a:endParaRPr lang="tr-TR"/>
        </a:p>
      </dgm:t>
    </dgm:pt>
    <dgm:pt modelId="{EDE5563D-699F-4294-88E6-56795B359EF3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Taşıma ve nakliye sırasında rakoru darbelerden koruyunuz, yere düşürmeyiniz. </a:t>
          </a:r>
          <a:endParaRPr lang="tr-TR" dirty="0">
            <a:solidFill>
              <a:schemeClr val="bg1"/>
            </a:solidFill>
          </a:endParaRPr>
        </a:p>
      </dgm:t>
    </dgm:pt>
    <dgm:pt modelId="{E7B26293-79D0-4E22-80B7-6E0856341367}" type="parTrans" cxnId="{0B8FB831-04DD-47E0-8B55-C7C533EA7117}">
      <dgm:prSet/>
      <dgm:spPr/>
      <dgm:t>
        <a:bodyPr/>
        <a:lstStyle/>
        <a:p>
          <a:endParaRPr lang="tr-TR"/>
        </a:p>
      </dgm:t>
    </dgm:pt>
    <dgm:pt modelId="{6C5D42E0-2316-40B8-82A6-D2ED7339C81C}" type="sibTrans" cxnId="{0B8FB831-04DD-47E0-8B55-C7C533EA7117}">
      <dgm:prSet/>
      <dgm:spPr/>
      <dgm:t>
        <a:bodyPr/>
        <a:lstStyle/>
        <a:p>
          <a:endParaRPr lang="tr-TR"/>
        </a:p>
      </dgm:t>
    </dgm:pt>
    <dgm:pt modelId="{7CECEAD6-5B86-486D-845A-255F8D65A911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Rakor dişlerinde deformasyon görüldüğünde mutlaka yenisi ile değiştiriniz. </a:t>
          </a:r>
          <a:endParaRPr lang="tr-TR" dirty="0">
            <a:solidFill>
              <a:schemeClr val="bg1"/>
            </a:solidFill>
          </a:endParaRPr>
        </a:p>
      </dgm:t>
    </dgm:pt>
    <dgm:pt modelId="{90CCD64A-1641-4929-9445-98D474A3CF41}" type="parTrans" cxnId="{17038E38-9B38-42A4-AAF2-631C0A9BAD5A}">
      <dgm:prSet/>
      <dgm:spPr/>
      <dgm:t>
        <a:bodyPr/>
        <a:lstStyle/>
        <a:p>
          <a:endParaRPr lang="tr-TR"/>
        </a:p>
      </dgm:t>
    </dgm:pt>
    <dgm:pt modelId="{213AA88A-DD19-4A8C-AE00-9D73A2C6A465}" type="sibTrans" cxnId="{17038E38-9B38-42A4-AAF2-631C0A9BAD5A}">
      <dgm:prSet/>
      <dgm:spPr/>
      <dgm:t>
        <a:bodyPr/>
        <a:lstStyle/>
        <a:p>
          <a:endParaRPr lang="tr-TR"/>
        </a:p>
      </dgm:t>
    </dgm:pt>
    <dgm:pt modelId="{39B66D00-9FC1-4640-BA71-8ABEA6ED8BDB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Rakoru yenisi ile değiştirdiğinizde yeni rakorun eskisi ile aynı teknik ve alev sızdırmaz nitelik ve kalitede olduğundan emin olunuz. </a:t>
          </a:r>
          <a:endParaRPr lang="tr-TR" dirty="0">
            <a:solidFill>
              <a:schemeClr val="bg1"/>
            </a:solidFill>
          </a:endParaRPr>
        </a:p>
      </dgm:t>
    </dgm:pt>
    <dgm:pt modelId="{6A9D9A18-83E6-4C26-93A8-212B499CB9FC}" type="parTrans" cxnId="{9C7BCBCC-90F6-4093-BD0F-8F9A82A63AE8}">
      <dgm:prSet/>
      <dgm:spPr/>
      <dgm:t>
        <a:bodyPr/>
        <a:lstStyle/>
        <a:p>
          <a:endParaRPr lang="tr-TR"/>
        </a:p>
      </dgm:t>
    </dgm:pt>
    <dgm:pt modelId="{C0B9131E-2BEF-4D73-9A6A-EEED08E83022}" type="sibTrans" cxnId="{9C7BCBCC-90F6-4093-BD0F-8F9A82A63AE8}">
      <dgm:prSet/>
      <dgm:spPr/>
      <dgm:t>
        <a:bodyPr/>
        <a:lstStyle/>
        <a:p>
          <a:endParaRPr lang="tr-TR"/>
        </a:p>
      </dgm:t>
    </dgm:pt>
    <dgm:pt modelId="{DEE03EF9-5891-454F-80DE-B9698B10156F}">
      <dgm:prSet phldrT="[Metin]"/>
      <dgm:spPr>
        <a:solidFill>
          <a:srgbClr val="C00000"/>
        </a:solidFill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r-TR" b="1" dirty="0" smtClean="0">
              <a:solidFill>
                <a:schemeClr val="bg1"/>
              </a:solidFill>
            </a:rPr>
            <a:t>• </a:t>
          </a:r>
          <a:r>
            <a:rPr lang="tr-TR" b="1" dirty="0" err="1" smtClean="0">
              <a:solidFill>
                <a:schemeClr val="bg1"/>
              </a:solidFill>
            </a:rPr>
            <a:t>exproof</a:t>
          </a:r>
          <a:r>
            <a:rPr lang="tr-TR" b="1" dirty="0" smtClean="0">
              <a:solidFill>
                <a:schemeClr val="bg1"/>
              </a:solidFill>
            </a:rPr>
            <a:t> kablo rakorlarının alev sızdırmazlık özelliği ve ATEX Sertifikası yukarıdaki talimata uyulması halinde geçerlidir. </a:t>
          </a:r>
          <a:endParaRPr lang="tr-TR" dirty="0">
            <a:solidFill>
              <a:schemeClr val="bg1"/>
            </a:solidFill>
          </a:endParaRPr>
        </a:p>
      </dgm:t>
    </dgm:pt>
    <dgm:pt modelId="{EE38366E-0D25-48E8-A98B-FC66A729CE37}" type="parTrans" cxnId="{F9E822B9-9125-4D07-A513-EA4052E78C06}">
      <dgm:prSet/>
      <dgm:spPr/>
      <dgm:t>
        <a:bodyPr/>
        <a:lstStyle/>
        <a:p>
          <a:endParaRPr lang="tr-TR"/>
        </a:p>
      </dgm:t>
    </dgm:pt>
    <dgm:pt modelId="{7ED13847-0961-44A5-91BE-96555CE5A78C}" type="sibTrans" cxnId="{F9E822B9-9125-4D07-A513-EA4052E78C06}">
      <dgm:prSet/>
      <dgm:spPr/>
      <dgm:t>
        <a:bodyPr/>
        <a:lstStyle/>
        <a:p>
          <a:endParaRPr lang="tr-TR"/>
        </a:p>
      </dgm:t>
    </dgm:pt>
    <dgm:pt modelId="{1F05D3D9-17B4-450F-BCF2-249075B86D24}" type="pres">
      <dgm:prSet presAssocID="{0B837754-D139-4D62-901A-01FEC309B0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A80FEA1B-46D7-461E-AAEA-BC25C25FC376}" type="pres">
      <dgm:prSet presAssocID="{0B837754-D139-4D62-901A-01FEC309B015}" presName="Name1" presStyleCnt="0"/>
      <dgm:spPr/>
    </dgm:pt>
    <dgm:pt modelId="{2C26E9BC-139E-4E4E-9FEF-2AF3E5D3C83B}" type="pres">
      <dgm:prSet presAssocID="{0B837754-D139-4D62-901A-01FEC309B015}" presName="cycle" presStyleCnt="0"/>
      <dgm:spPr/>
    </dgm:pt>
    <dgm:pt modelId="{73723BD3-2ECA-4D6A-A564-2F4370FFDCFA}" type="pres">
      <dgm:prSet presAssocID="{0B837754-D139-4D62-901A-01FEC309B015}" presName="srcNode" presStyleLbl="node1" presStyleIdx="0" presStyleCnt="6"/>
      <dgm:spPr/>
    </dgm:pt>
    <dgm:pt modelId="{A222587F-3729-4798-ABE0-F9D965D2026E}" type="pres">
      <dgm:prSet presAssocID="{0B837754-D139-4D62-901A-01FEC309B015}" presName="conn" presStyleLbl="parChTrans1D2" presStyleIdx="0" presStyleCnt="1"/>
      <dgm:spPr/>
      <dgm:t>
        <a:bodyPr/>
        <a:lstStyle/>
        <a:p>
          <a:endParaRPr lang="tr-TR"/>
        </a:p>
      </dgm:t>
    </dgm:pt>
    <dgm:pt modelId="{9CE5FC96-71D9-49E6-B86F-6FBEA9D6C321}" type="pres">
      <dgm:prSet presAssocID="{0B837754-D139-4D62-901A-01FEC309B015}" presName="extraNode" presStyleLbl="node1" presStyleIdx="0" presStyleCnt="6"/>
      <dgm:spPr/>
    </dgm:pt>
    <dgm:pt modelId="{9599E76C-7CAE-4736-B0CA-345B054CC4EB}" type="pres">
      <dgm:prSet presAssocID="{0B837754-D139-4D62-901A-01FEC309B015}" presName="dstNode" presStyleLbl="node1" presStyleIdx="0" presStyleCnt="6"/>
      <dgm:spPr/>
    </dgm:pt>
    <dgm:pt modelId="{1A5108A9-0E4A-4DA6-8425-89C63C177CA8}" type="pres">
      <dgm:prSet presAssocID="{37360E8F-2CDB-4D64-A8D8-5E9B8A62125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AB073-267F-4F99-BDDD-4FD4E7E4C16B}" type="pres">
      <dgm:prSet presAssocID="{37360E8F-2CDB-4D64-A8D8-5E9B8A62125C}" presName="accent_1" presStyleCnt="0"/>
      <dgm:spPr/>
    </dgm:pt>
    <dgm:pt modelId="{299D71D1-BB81-44EE-A316-534DF178488F}" type="pres">
      <dgm:prSet presAssocID="{37360E8F-2CDB-4D64-A8D8-5E9B8A62125C}" presName="accentRepeatNode" presStyleLbl="solidFgAcc1" presStyleIdx="0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  <dgm:pt modelId="{370D3A61-01BC-4B4D-AF77-78009046AC24}" type="pres">
      <dgm:prSet presAssocID="{C3DC79C2-FC97-44C1-AB7C-8FB1FB8E89C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5DAE82-6ADF-4104-8AB1-8171DE2401B9}" type="pres">
      <dgm:prSet presAssocID="{C3DC79C2-FC97-44C1-AB7C-8FB1FB8E89CF}" presName="accent_2" presStyleCnt="0"/>
      <dgm:spPr/>
    </dgm:pt>
    <dgm:pt modelId="{5993BC4C-1F12-4143-B765-399586B85DA8}" type="pres">
      <dgm:prSet presAssocID="{C3DC79C2-FC97-44C1-AB7C-8FB1FB8E89CF}" presName="accentRepeatNode" presStyleLbl="solidFgAcc1" presStyleIdx="1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  <dgm:pt modelId="{34188EAC-8166-41FA-AE28-1EE2F1979583}" type="pres">
      <dgm:prSet presAssocID="{EDE5563D-699F-4294-88E6-56795B359EF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B01421-94BF-493C-8714-2158C731AE64}" type="pres">
      <dgm:prSet presAssocID="{EDE5563D-699F-4294-88E6-56795B359EF3}" presName="accent_3" presStyleCnt="0"/>
      <dgm:spPr/>
    </dgm:pt>
    <dgm:pt modelId="{B98DADE5-8A6C-4D20-8150-90FE6D8A3EE3}" type="pres">
      <dgm:prSet presAssocID="{EDE5563D-699F-4294-88E6-56795B359EF3}" presName="accentRepeatNode" presStyleLbl="solidFgAcc1" presStyleIdx="2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  <dgm:pt modelId="{ECA13DE5-36BE-4109-9CD4-79ED97256473}" type="pres">
      <dgm:prSet presAssocID="{7CECEAD6-5B86-486D-845A-255F8D65A91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D0C9A5-2E53-4879-A7BD-7F042CD5D0DB}" type="pres">
      <dgm:prSet presAssocID="{7CECEAD6-5B86-486D-845A-255F8D65A911}" presName="accent_4" presStyleCnt="0"/>
      <dgm:spPr/>
    </dgm:pt>
    <dgm:pt modelId="{7E4DBFC7-D05D-40C3-9FDB-101188077C09}" type="pres">
      <dgm:prSet presAssocID="{7CECEAD6-5B86-486D-845A-255F8D65A911}" presName="accentRepeatNode" presStyleLbl="solidFgAcc1" presStyleIdx="3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  <dgm:pt modelId="{CE69FC2A-DA80-447E-B429-99856A7114F0}" type="pres">
      <dgm:prSet presAssocID="{39B66D00-9FC1-4640-BA71-8ABEA6ED8BD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F52F24-B7AC-48E7-9400-32C9875E74AB}" type="pres">
      <dgm:prSet presAssocID="{39B66D00-9FC1-4640-BA71-8ABEA6ED8BDB}" presName="accent_5" presStyleCnt="0"/>
      <dgm:spPr/>
    </dgm:pt>
    <dgm:pt modelId="{CCBB9FF2-54CE-408C-BB02-D0DD31332351}" type="pres">
      <dgm:prSet presAssocID="{39B66D00-9FC1-4640-BA71-8ABEA6ED8BDB}" presName="accentRepeatNode" presStyleLbl="solidFgAcc1" presStyleIdx="4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  <dgm:pt modelId="{6D4A1B70-32F1-449E-AF72-0729F1738495}" type="pres">
      <dgm:prSet presAssocID="{DEE03EF9-5891-454F-80DE-B9698B10156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5909C3E-BACA-4E1F-A13B-E780FE71D2DE}" type="pres">
      <dgm:prSet presAssocID="{DEE03EF9-5891-454F-80DE-B9698B10156F}" presName="accent_6" presStyleCnt="0"/>
      <dgm:spPr/>
    </dgm:pt>
    <dgm:pt modelId="{289D9D4C-5073-4CA3-8476-DDCBE720BF1E}" type="pres">
      <dgm:prSet presAssocID="{DEE03EF9-5891-454F-80DE-B9698B10156F}" presName="accentRepeatNode" presStyleLbl="solidFgAcc1" presStyleIdx="5" presStyleCnt="6"/>
      <dgm:spPr>
        <a:solidFill>
          <a:schemeClr val="bg2"/>
        </a:solidFill>
      </dgm:spPr>
      <dgm:t>
        <a:bodyPr/>
        <a:lstStyle/>
        <a:p>
          <a:endParaRPr lang="tr-TR"/>
        </a:p>
      </dgm:t>
    </dgm:pt>
  </dgm:ptLst>
  <dgm:cxnLst>
    <dgm:cxn modelId="{D5D3711E-F987-42B9-9A5A-2DAF426797DA}" type="presOf" srcId="{0B837754-D139-4D62-901A-01FEC309B015}" destId="{1F05D3D9-17B4-450F-BCF2-249075B86D24}" srcOrd="0" destOrd="0" presId="urn:microsoft.com/office/officeart/2008/layout/VerticalCurvedList"/>
    <dgm:cxn modelId="{BD3A318C-6994-450F-8B28-25545E0EBC8E}" srcId="{0B837754-D139-4D62-901A-01FEC309B015}" destId="{C3DC79C2-FC97-44C1-AB7C-8FB1FB8E89CF}" srcOrd="1" destOrd="0" parTransId="{CF6DB27E-DDCC-41FC-BC98-BCCAA1E83447}" sibTransId="{4D2D89D1-2DFC-47BD-AF03-FE68C545B834}"/>
    <dgm:cxn modelId="{296FF343-46CA-485B-9B48-4DA7A4DA40D2}" type="presOf" srcId="{39B66D00-9FC1-4640-BA71-8ABEA6ED8BDB}" destId="{CE69FC2A-DA80-447E-B429-99856A7114F0}" srcOrd="0" destOrd="0" presId="urn:microsoft.com/office/officeart/2008/layout/VerticalCurvedList"/>
    <dgm:cxn modelId="{0B8FB831-04DD-47E0-8B55-C7C533EA7117}" srcId="{0B837754-D139-4D62-901A-01FEC309B015}" destId="{EDE5563D-699F-4294-88E6-56795B359EF3}" srcOrd="2" destOrd="0" parTransId="{E7B26293-79D0-4E22-80B7-6E0856341367}" sibTransId="{6C5D42E0-2316-40B8-82A6-D2ED7339C81C}"/>
    <dgm:cxn modelId="{17038E38-9B38-42A4-AAF2-631C0A9BAD5A}" srcId="{0B837754-D139-4D62-901A-01FEC309B015}" destId="{7CECEAD6-5B86-486D-845A-255F8D65A911}" srcOrd="3" destOrd="0" parTransId="{90CCD64A-1641-4929-9445-98D474A3CF41}" sibTransId="{213AA88A-DD19-4A8C-AE00-9D73A2C6A465}"/>
    <dgm:cxn modelId="{8F017159-68B9-4A86-B529-C24C1DB118FD}" srcId="{0B837754-D139-4D62-901A-01FEC309B015}" destId="{37360E8F-2CDB-4D64-A8D8-5E9B8A62125C}" srcOrd="0" destOrd="0" parTransId="{D2AD53D9-201B-49A2-A48C-C49DCC1A5558}" sibTransId="{3944C079-BE09-4C04-9B2C-F893BB719A5F}"/>
    <dgm:cxn modelId="{F9E822B9-9125-4D07-A513-EA4052E78C06}" srcId="{0B837754-D139-4D62-901A-01FEC309B015}" destId="{DEE03EF9-5891-454F-80DE-B9698B10156F}" srcOrd="5" destOrd="0" parTransId="{EE38366E-0D25-48E8-A98B-FC66A729CE37}" sibTransId="{7ED13847-0961-44A5-91BE-96555CE5A78C}"/>
    <dgm:cxn modelId="{111DA839-600E-4184-AC00-FD90D5CA4338}" type="presOf" srcId="{7CECEAD6-5B86-486D-845A-255F8D65A911}" destId="{ECA13DE5-36BE-4109-9CD4-79ED97256473}" srcOrd="0" destOrd="0" presId="urn:microsoft.com/office/officeart/2008/layout/VerticalCurvedList"/>
    <dgm:cxn modelId="{0C1AB74B-D267-4300-A6C5-310B5A6E737B}" type="presOf" srcId="{37360E8F-2CDB-4D64-A8D8-5E9B8A62125C}" destId="{1A5108A9-0E4A-4DA6-8425-89C63C177CA8}" srcOrd="0" destOrd="0" presId="urn:microsoft.com/office/officeart/2008/layout/VerticalCurvedList"/>
    <dgm:cxn modelId="{C53446F9-55AA-4BF8-A0F0-C0FA7D23FF48}" type="presOf" srcId="{C3DC79C2-FC97-44C1-AB7C-8FB1FB8E89CF}" destId="{370D3A61-01BC-4B4D-AF77-78009046AC24}" srcOrd="0" destOrd="0" presId="urn:microsoft.com/office/officeart/2008/layout/VerticalCurvedList"/>
    <dgm:cxn modelId="{6EAE60A4-A98D-4E22-89B5-A4ED36DEA31E}" type="presOf" srcId="{DEE03EF9-5891-454F-80DE-B9698B10156F}" destId="{6D4A1B70-32F1-449E-AF72-0729F1738495}" srcOrd="0" destOrd="0" presId="urn:microsoft.com/office/officeart/2008/layout/VerticalCurvedList"/>
    <dgm:cxn modelId="{9C7BCBCC-90F6-4093-BD0F-8F9A82A63AE8}" srcId="{0B837754-D139-4D62-901A-01FEC309B015}" destId="{39B66D00-9FC1-4640-BA71-8ABEA6ED8BDB}" srcOrd="4" destOrd="0" parTransId="{6A9D9A18-83E6-4C26-93A8-212B499CB9FC}" sibTransId="{C0B9131E-2BEF-4D73-9A6A-EEED08E83022}"/>
    <dgm:cxn modelId="{086D19B2-1E8A-425B-A9CF-3429ECE137EF}" type="presOf" srcId="{EDE5563D-699F-4294-88E6-56795B359EF3}" destId="{34188EAC-8166-41FA-AE28-1EE2F1979583}" srcOrd="0" destOrd="0" presId="urn:microsoft.com/office/officeart/2008/layout/VerticalCurvedList"/>
    <dgm:cxn modelId="{BDBD5FEA-CEED-478D-9094-FB515310B295}" type="presOf" srcId="{3944C079-BE09-4C04-9B2C-F893BB719A5F}" destId="{A222587F-3729-4798-ABE0-F9D965D2026E}" srcOrd="0" destOrd="0" presId="urn:microsoft.com/office/officeart/2008/layout/VerticalCurvedList"/>
    <dgm:cxn modelId="{784EAF25-F54C-48C6-8A01-FC895338B8E9}" type="presParOf" srcId="{1F05D3D9-17B4-450F-BCF2-249075B86D24}" destId="{A80FEA1B-46D7-461E-AAEA-BC25C25FC376}" srcOrd="0" destOrd="0" presId="urn:microsoft.com/office/officeart/2008/layout/VerticalCurvedList"/>
    <dgm:cxn modelId="{3E87322A-67D3-4A13-A5EA-03FC2C20C770}" type="presParOf" srcId="{A80FEA1B-46D7-461E-AAEA-BC25C25FC376}" destId="{2C26E9BC-139E-4E4E-9FEF-2AF3E5D3C83B}" srcOrd="0" destOrd="0" presId="urn:microsoft.com/office/officeart/2008/layout/VerticalCurvedList"/>
    <dgm:cxn modelId="{D647D8F1-AC85-49E3-8EEA-5D9CD81C5916}" type="presParOf" srcId="{2C26E9BC-139E-4E4E-9FEF-2AF3E5D3C83B}" destId="{73723BD3-2ECA-4D6A-A564-2F4370FFDCFA}" srcOrd="0" destOrd="0" presId="urn:microsoft.com/office/officeart/2008/layout/VerticalCurvedList"/>
    <dgm:cxn modelId="{44B956CC-0C3D-4C43-B89F-C47AF17F2A9A}" type="presParOf" srcId="{2C26E9BC-139E-4E4E-9FEF-2AF3E5D3C83B}" destId="{A222587F-3729-4798-ABE0-F9D965D2026E}" srcOrd="1" destOrd="0" presId="urn:microsoft.com/office/officeart/2008/layout/VerticalCurvedList"/>
    <dgm:cxn modelId="{19EEF642-8B98-4EFC-BC35-6C1DCBC259BB}" type="presParOf" srcId="{2C26E9BC-139E-4E4E-9FEF-2AF3E5D3C83B}" destId="{9CE5FC96-71D9-49E6-B86F-6FBEA9D6C321}" srcOrd="2" destOrd="0" presId="urn:microsoft.com/office/officeart/2008/layout/VerticalCurvedList"/>
    <dgm:cxn modelId="{E0A4E42A-3B21-4112-8A69-DBEFDF9CEF04}" type="presParOf" srcId="{2C26E9BC-139E-4E4E-9FEF-2AF3E5D3C83B}" destId="{9599E76C-7CAE-4736-B0CA-345B054CC4EB}" srcOrd="3" destOrd="0" presId="urn:microsoft.com/office/officeart/2008/layout/VerticalCurvedList"/>
    <dgm:cxn modelId="{C086652B-1774-4533-8A02-0E3A08181AF4}" type="presParOf" srcId="{A80FEA1B-46D7-461E-AAEA-BC25C25FC376}" destId="{1A5108A9-0E4A-4DA6-8425-89C63C177CA8}" srcOrd="1" destOrd="0" presId="urn:microsoft.com/office/officeart/2008/layout/VerticalCurvedList"/>
    <dgm:cxn modelId="{6344F359-4932-4FBF-ACF7-63B155C964EA}" type="presParOf" srcId="{A80FEA1B-46D7-461E-AAEA-BC25C25FC376}" destId="{831AB073-267F-4F99-BDDD-4FD4E7E4C16B}" srcOrd="2" destOrd="0" presId="urn:microsoft.com/office/officeart/2008/layout/VerticalCurvedList"/>
    <dgm:cxn modelId="{BBF20990-24E4-4427-8B77-A050374C7B21}" type="presParOf" srcId="{831AB073-267F-4F99-BDDD-4FD4E7E4C16B}" destId="{299D71D1-BB81-44EE-A316-534DF178488F}" srcOrd="0" destOrd="0" presId="urn:microsoft.com/office/officeart/2008/layout/VerticalCurvedList"/>
    <dgm:cxn modelId="{BAF3C914-021C-4D1E-A1BE-9283E10D7C10}" type="presParOf" srcId="{A80FEA1B-46D7-461E-AAEA-BC25C25FC376}" destId="{370D3A61-01BC-4B4D-AF77-78009046AC24}" srcOrd="3" destOrd="0" presId="urn:microsoft.com/office/officeart/2008/layout/VerticalCurvedList"/>
    <dgm:cxn modelId="{C4858080-3A7A-428B-B4EC-69B8C3C5EBE7}" type="presParOf" srcId="{A80FEA1B-46D7-461E-AAEA-BC25C25FC376}" destId="{435DAE82-6ADF-4104-8AB1-8171DE2401B9}" srcOrd="4" destOrd="0" presId="urn:microsoft.com/office/officeart/2008/layout/VerticalCurvedList"/>
    <dgm:cxn modelId="{89D1821E-F6D4-44C0-847E-C4142C9E639A}" type="presParOf" srcId="{435DAE82-6ADF-4104-8AB1-8171DE2401B9}" destId="{5993BC4C-1F12-4143-B765-399586B85DA8}" srcOrd="0" destOrd="0" presId="urn:microsoft.com/office/officeart/2008/layout/VerticalCurvedList"/>
    <dgm:cxn modelId="{B1F1A62A-3144-4F56-87E1-583A4CD1B9C1}" type="presParOf" srcId="{A80FEA1B-46D7-461E-AAEA-BC25C25FC376}" destId="{34188EAC-8166-41FA-AE28-1EE2F1979583}" srcOrd="5" destOrd="0" presId="urn:microsoft.com/office/officeart/2008/layout/VerticalCurvedList"/>
    <dgm:cxn modelId="{3C3F1612-DACF-4CCC-B93F-8D55E5839772}" type="presParOf" srcId="{A80FEA1B-46D7-461E-AAEA-BC25C25FC376}" destId="{DFB01421-94BF-493C-8714-2158C731AE64}" srcOrd="6" destOrd="0" presId="urn:microsoft.com/office/officeart/2008/layout/VerticalCurvedList"/>
    <dgm:cxn modelId="{4CB350EE-5194-467F-80F0-3643344427FD}" type="presParOf" srcId="{DFB01421-94BF-493C-8714-2158C731AE64}" destId="{B98DADE5-8A6C-4D20-8150-90FE6D8A3EE3}" srcOrd="0" destOrd="0" presId="urn:microsoft.com/office/officeart/2008/layout/VerticalCurvedList"/>
    <dgm:cxn modelId="{694564FA-5911-4225-B823-B48C2810F6A5}" type="presParOf" srcId="{A80FEA1B-46D7-461E-AAEA-BC25C25FC376}" destId="{ECA13DE5-36BE-4109-9CD4-79ED97256473}" srcOrd="7" destOrd="0" presId="urn:microsoft.com/office/officeart/2008/layout/VerticalCurvedList"/>
    <dgm:cxn modelId="{E6B82E96-EED3-4838-9CC8-4D3A180FCE45}" type="presParOf" srcId="{A80FEA1B-46D7-461E-AAEA-BC25C25FC376}" destId="{F6D0C9A5-2E53-4879-A7BD-7F042CD5D0DB}" srcOrd="8" destOrd="0" presId="urn:microsoft.com/office/officeart/2008/layout/VerticalCurvedList"/>
    <dgm:cxn modelId="{0BEF2EF1-1837-48BE-8271-940E4F1850BE}" type="presParOf" srcId="{F6D0C9A5-2E53-4879-A7BD-7F042CD5D0DB}" destId="{7E4DBFC7-D05D-40C3-9FDB-101188077C09}" srcOrd="0" destOrd="0" presId="urn:microsoft.com/office/officeart/2008/layout/VerticalCurvedList"/>
    <dgm:cxn modelId="{EFA38B6B-F480-4CCD-BE39-01F50214558D}" type="presParOf" srcId="{A80FEA1B-46D7-461E-AAEA-BC25C25FC376}" destId="{CE69FC2A-DA80-447E-B429-99856A7114F0}" srcOrd="9" destOrd="0" presId="urn:microsoft.com/office/officeart/2008/layout/VerticalCurvedList"/>
    <dgm:cxn modelId="{A88A760C-FD4C-430A-BA3A-9BE6CF5D57EE}" type="presParOf" srcId="{A80FEA1B-46D7-461E-AAEA-BC25C25FC376}" destId="{D0F52F24-B7AC-48E7-9400-32C9875E74AB}" srcOrd="10" destOrd="0" presId="urn:microsoft.com/office/officeart/2008/layout/VerticalCurvedList"/>
    <dgm:cxn modelId="{16F491DC-D086-46EE-A0DD-488229057BA2}" type="presParOf" srcId="{D0F52F24-B7AC-48E7-9400-32C9875E74AB}" destId="{CCBB9FF2-54CE-408C-BB02-D0DD31332351}" srcOrd="0" destOrd="0" presId="urn:microsoft.com/office/officeart/2008/layout/VerticalCurvedList"/>
    <dgm:cxn modelId="{CAF75F49-AF8E-4325-9ACE-E8E2316FA073}" type="presParOf" srcId="{A80FEA1B-46D7-461E-AAEA-BC25C25FC376}" destId="{6D4A1B70-32F1-449E-AF72-0729F1738495}" srcOrd="11" destOrd="0" presId="urn:microsoft.com/office/officeart/2008/layout/VerticalCurvedList"/>
    <dgm:cxn modelId="{350F21BF-0F96-461F-91E5-73358B37E7DD}" type="presParOf" srcId="{A80FEA1B-46D7-461E-AAEA-BC25C25FC376}" destId="{B5909C3E-BACA-4E1F-A13B-E780FE71D2DE}" srcOrd="12" destOrd="0" presId="urn:microsoft.com/office/officeart/2008/layout/VerticalCurvedList"/>
    <dgm:cxn modelId="{EC8E260E-4382-4437-A9DB-7B8F17F25774}" type="presParOf" srcId="{B5909C3E-BACA-4E1F-A13B-E780FE71D2DE}" destId="{289D9D4C-5073-4CA3-8476-DDCBE720BF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2587F-3729-4798-ABE0-F9D965D2026E}">
      <dsp:nvSpPr>
        <dsp:cNvPr id="0" name=""/>
        <dsp:cNvSpPr/>
      </dsp:nvSpPr>
      <dsp:spPr>
        <a:xfrm>
          <a:off x="-6632693" y="-1014292"/>
          <a:ext cx="7894237" cy="7894237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08A9-0E4A-4DA6-8425-89C63C177CA8}">
      <dsp:nvSpPr>
        <dsp:cNvPr id="0" name=""/>
        <dsp:cNvSpPr/>
      </dsp:nvSpPr>
      <dsp:spPr>
        <a:xfrm>
          <a:off x="551021" y="366485"/>
          <a:ext cx="10688198" cy="73344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169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• ZIRHLI RAKOR KORUMA KODU :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I M2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db</a:t>
          </a:r>
          <a:r>
            <a:rPr lang="tr-TR" sz="1900" b="1" kern="1200" dirty="0" smtClean="0">
              <a:solidFill>
                <a:schemeClr val="bg1"/>
              </a:solidFill>
            </a:rPr>
            <a:t> I </a:t>
          </a:r>
          <a:r>
            <a:rPr lang="tr-TR" sz="1900" b="1" kern="1200" dirty="0" err="1" smtClean="0">
              <a:solidFill>
                <a:schemeClr val="bg1"/>
              </a:solidFill>
            </a:rPr>
            <a:t>Mb</a:t>
          </a:r>
          <a:r>
            <a:rPr lang="tr-TR" sz="1900" b="1" kern="1200" dirty="0" smtClean="0">
              <a:solidFill>
                <a:schemeClr val="bg1"/>
              </a:solidFill>
            </a:rPr>
            <a:t> II 2G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db</a:t>
          </a:r>
          <a:r>
            <a:rPr lang="tr-TR" sz="1900" b="1" kern="1200" dirty="0" smtClean="0">
              <a:solidFill>
                <a:schemeClr val="bg1"/>
              </a:solidFill>
            </a:rPr>
            <a:t> IIC </a:t>
          </a:r>
          <a:r>
            <a:rPr lang="tr-TR" sz="1900" b="1" kern="1200" dirty="0" err="1" smtClean="0">
              <a:solidFill>
                <a:schemeClr val="bg1"/>
              </a:solidFill>
            </a:rPr>
            <a:t>Gb</a:t>
          </a:r>
          <a:r>
            <a:rPr lang="tr-TR" sz="1900" b="1" kern="1200" dirty="0" smtClean="0">
              <a:solidFill>
                <a:schemeClr val="bg1"/>
              </a:solidFill>
            </a:rPr>
            <a:t> II 2D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tb</a:t>
          </a:r>
          <a:r>
            <a:rPr lang="tr-TR" sz="1900" b="1" kern="1200" dirty="0" smtClean="0">
              <a:solidFill>
                <a:schemeClr val="bg1"/>
              </a:solidFill>
            </a:rPr>
            <a:t> IIIC Db</a:t>
          </a:r>
          <a:endParaRPr lang="tr-TR" sz="1900" kern="1200" dirty="0">
            <a:solidFill>
              <a:schemeClr val="bg1"/>
            </a:solidFill>
          </a:endParaRPr>
        </a:p>
      </dsp:txBody>
      <dsp:txXfrm>
        <a:off x="551021" y="366485"/>
        <a:ext cx="10688198" cy="733441"/>
      </dsp:txXfrm>
    </dsp:sp>
    <dsp:sp modelId="{299D71D1-BB81-44EE-A316-534DF178488F}">
      <dsp:nvSpPr>
        <dsp:cNvPr id="0" name=""/>
        <dsp:cNvSpPr/>
      </dsp:nvSpPr>
      <dsp:spPr>
        <a:xfrm>
          <a:off x="92621" y="274805"/>
          <a:ext cx="916801" cy="9168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D3A61-01BC-4B4D-AF77-78009046AC24}">
      <dsp:nvSpPr>
        <dsp:cNvPr id="0" name=""/>
        <dsp:cNvSpPr/>
      </dsp:nvSpPr>
      <dsp:spPr>
        <a:xfrm>
          <a:off x="1076584" y="1466295"/>
          <a:ext cx="10162635" cy="73344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169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• ZIRHSIZ RAKOR KORUMA KODU: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I M2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db</a:t>
          </a:r>
          <a:r>
            <a:rPr lang="tr-TR" sz="1900" b="1" kern="1200" dirty="0" smtClean="0">
              <a:solidFill>
                <a:schemeClr val="bg1"/>
              </a:solidFill>
            </a:rPr>
            <a:t> I </a:t>
          </a:r>
          <a:r>
            <a:rPr lang="tr-TR" sz="1900" b="1" kern="1200" dirty="0" err="1" smtClean="0">
              <a:solidFill>
                <a:schemeClr val="bg1"/>
              </a:solidFill>
            </a:rPr>
            <a:t>Mb</a:t>
          </a:r>
          <a:r>
            <a:rPr lang="tr-TR" sz="1900" b="1" kern="1200" dirty="0" smtClean="0">
              <a:solidFill>
                <a:schemeClr val="bg1"/>
              </a:solidFill>
            </a:rPr>
            <a:t> / I M2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eb</a:t>
          </a:r>
          <a:r>
            <a:rPr lang="tr-TR" sz="1900" b="1" kern="1200" dirty="0" smtClean="0">
              <a:solidFill>
                <a:schemeClr val="bg1"/>
              </a:solidFill>
            </a:rPr>
            <a:t> I </a:t>
          </a:r>
          <a:r>
            <a:rPr lang="tr-TR" sz="1900" b="1" kern="1200" dirty="0" err="1" smtClean="0">
              <a:solidFill>
                <a:schemeClr val="bg1"/>
              </a:solidFill>
            </a:rPr>
            <a:t>Mb</a:t>
          </a:r>
          <a:r>
            <a:rPr lang="tr-TR" sz="1900" b="1" kern="1200" dirty="0" smtClean="0">
              <a:solidFill>
                <a:schemeClr val="bg1"/>
              </a:solidFill>
            </a:rPr>
            <a:t> II 2G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db</a:t>
          </a:r>
          <a:r>
            <a:rPr lang="tr-TR" sz="1900" b="1" kern="1200" dirty="0" smtClean="0">
              <a:solidFill>
                <a:schemeClr val="bg1"/>
              </a:solidFill>
            </a:rPr>
            <a:t> IIC </a:t>
          </a:r>
          <a:r>
            <a:rPr lang="tr-TR" sz="1900" b="1" kern="1200" dirty="0" err="1" smtClean="0">
              <a:solidFill>
                <a:schemeClr val="bg1"/>
              </a:solidFill>
            </a:rPr>
            <a:t>Gb</a:t>
          </a:r>
          <a:r>
            <a:rPr lang="tr-TR" sz="1900" b="1" kern="1200" dirty="0" smtClean="0">
              <a:solidFill>
                <a:schemeClr val="bg1"/>
              </a:solidFill>
            </a:rPr>
            <a:t> / II 2G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eb</a:t>
          </a:r>
          <a:r>
            <a:rPr lang="tr-TR" sz="1900" b="1" kern="1200" dirty="0" smtClean="0">
              <a:solidFill>
                <a:schemeClr val="bg1"/>
              </a:solidFill>
            </a:rPr>
            <a:t> II </a:t>
          </a:r>
          <a:r>
            <a:rPr lang="tr-TR" sz="1900" b="1" kern="1200" dirty="0" err="1" smtClean="0">
              <a:solidFill>
                <a:schemeClr val="bg1"/>
              </a:solidFill>
            </a:rPr>
            <a:t>Gb</a:t>
          </a:r>
          <a:r>
            <a:rPr lang="tr-TR" sz="1900" b="1" kern="1200" dirty="0" smtClean="0">
              <a:solidFill>
                <a:schemeClr val="bg1"/>
              </a:solidFill>
            </a:rPr>
            <a:t> II 2D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tb</a:t>
          </a:r>
          <a:r>
            <a:rPr lang="tr-TR" sz="1900" b="1" kern="1200" dirty="0" smtClean="0">
              <a:solidFill>
                <a:schemeClr val="bg1"/>
              </a:solidFill>
            </a:rPr>
            <a:t> IIIC Db</a:t>
          </a:r>
          <a:endParaRPr lang="tr-TR" sz="1900" kern="1200" dirty="0">
            <a:solidFill>
              <a:schemeClr val="bg1"/>
            </a:solidFill>
          </a:endParaRPr>
        </a:p>
      </dsp:txBody>
      <dsp:txXfrm>
        <a:off x="1076584" y="1466295"/>
        <a:ext cx="10162635" cy="733441"/>
      </dsp:txXfrm>
    </dsp:sp>
    <dsp:sp modelId="{5993BC4C-1F12-4143-B765-399586B85DA8}">
      <dsp:nvSpPr>
        <dsp:cNvPr id="0" name=""/>
        <dsp:cNvSpPr/>
      </dsp:nvSpPr>
      <dsp:spPr>
        <a:xfrm>
          <a:off x="618183" y="1374615"/>
          <a:ext cx="916801" cy="9168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88EAC-8166-41FA-AE28-1EE2F1979583}">
      <dsp:nvSpPr>
        <dsp:cNvPr id="0" name=""/>
        <dsp:cNvSpPr/>
      </dsp:nvSpPr>
      <dsp:spPr>
        <a:xfrm>
          <a:off x="1237889" y="2566105"/>
          <a:ext cx="10001330" cy="73344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169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• ZIRHSIZ POLYAMİD PA6 RAKOR KORUMA KODU 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II 2G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 </a:t>
          </a:r>
          <a:r>
            <a:rPr lang="tr-TR" sz="1900" b="1" kern="1200" dirty="0" err="1" smtClean="0">
              <a:solidFill>
                <a:schemeClr val="bg1"/>
              </a:solidFill>
            </a:rPr>
            <a:t>eb</a:t>
          </a:r>
          <a:r>
            <a:rPr lang="tr-TR" sz="1900" b="1" kern="1200" dirty="0" smtClean="0">
              <a:solidFill>
                <a:schemeClr val="bg1"/>
              </a:solidFill>
            </a:rPr>
            <a:t> IIC </a:t>
          </a:r>
          <a:r>
            <a:rPr lang="tr-TR" sz="1900" b="1" kern="1200" dirty="0" err="1" smtClean="0">
              <a:solidFill>
                <a:schemeClr val="bg1"/>
              </a:solidFill>
            </a:rPr>
            <a:t>Gb</a:t>
          </a:r>
          <a:r>
            <a:rPr lang="tr-TR" sz="1900" b="1" kern="1200" dirty="0" smtClean="0">
              <a:solidFill>
                <a:schemeClr val="bg1"/>
              </a:solidFill>
            </a:rPr>
            <a:t>  II 2D </a:t>
          </a:r>
          <a:r>
            <a:rPr lang="tr-TR" sz="1900" b="1" kern="1200" dirty="0" err="1" smtClean="0">
              <a:solidFill>
                <a:schemeClr val="bg1"/>
              </a:solidFill>
            </a:rPr>
            <a:t>Ex</a:t>
          </a:r>
          <a:r>
            <a:rPr lang="tr-TR" sz="1900" b="1" kern="1200" dirty="0" smtClean="0">
              <a:solidFill>
                <a:schemeClr val="bg1"/>
              </a:solidFill>
            </a:rPr>
            <a:t> </a:t>
          </a:r>
          <a:r>
            <a:rPr lang="tr-TR" sz="1900" b="1" kern="1200" dirty="0" err="1" smtClean="0">
              <a:solidFill>
                <a:schemeClr val="bg1"/>
              </a:solidFill>
            </a:rPr>
            <a:t>tb</a:t>
          </a:r>
          <a:r>
            <a:rPr lang="tr-TR" sz="1900" b="1" kern="1200" dirty="0" smtClean="0">
              <a:solidFill>
                <a:schemeClr val="bg1"/>
              </a:solidFill>
            </a:rPr>
            <a:t> IIIC Db.</a:t>
          </a:r>
          <a:endParaRPr lang="tr-TR" sz="1900" kern="1200" dirty="0">
            <a:solidFill>
              <a:schemeClr val="bg1"/>
            </a:solidFill>
          </a:endParaRPr>
        </a:p>
      </dsp:txBody>
      <dsp:txXfrm>
        <a:off x="1237889" y="2566105"/>
        <a:ext cx="10001330" cy="733441"/>
      </dsp:txXfrm>
    </dsp:sp>
    <dsp:sp modelId="{B98DADE5-8A6C-4D20-8150-90FE6D8A3EE3}">
      <dsp:nvSpPr>
        <dsp:cNvPr id="0" name=""/>
        <dsp:cNvSpPr/>
      </dsp:nvSpPr>
      <dsp:spPr>
        <a:xfrm>
          <a:off x="779489" y="2474425"/>
          <a:ext cx="916801" cy="9168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13DE5-36BE-4109-9CD4-79ED97256473}">
      <dsp:nvSpPr>
        <dsp:cNvPr id="0" name=""/>
        <dsp:cNvSpPr/>
      </dsp:nvSpPr>
      <dsp:spPr>
        <a:xfrm>
          <a:off x="1076584" y="3665915"/>
          <a:ext cx="10162635" cy="73344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169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• RAKOR STANDARD :         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EN 60079-0:2018, 60079-1:2014, 60079 31:2014</a:t>
          </a:r>
          <a:endParaRPr lang="tr-TR" sz="1900" kern="1200" dirty="0">
            <a:solidFill>
              <a:schemeClr val="bg1"/>
            </a:solidFill>
          </a:endParaRPr>
        </a:p>
      </dsp:txBody>
      <dsp:txXfrm>
        <a:off x="1076584" y="3665915"/>
        <a:ext cx="10162635" cy="733441"/>
      </dsp:txXfrm>
    </dsp:sp>
    <dsp:sp modelId="{7E4DBFC7-D05D-40C3-9FDB-101188077C09}">
      <dsp:nvSpPr>
        <dsp:cNvPr id="0" name=""/>
        <dsp:cNvSpPr/>
      </dsp:nvSpPr>
      <dsp:spPr>
        <a:xfrm>
          <a:off x="618183" y="3574235"/>
          <a:ext cx="916801" cy="91680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9FC2A-DA80-447E-B429-99856A7114F0}">
      <dsp:nvSpPr>
        <dsp:cNvPr id="0" name=""/>
        <dsp:cNvSpPr/>
      </dsp:nvSpPr>
      <dsp:spPr>
        <a:xfrm>
          <a:off x="551021" y="4765725"/>
          <a:ext cx="10688198" cy="733441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169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 smtClean="0">
              <a:solidFill>
                <a:schemeClr val="bg1"/>
              </a:solidFill>
            </a:rPr>
            <a:t>• </a:t>
          </a:r>
          <a:r>
            <a:rPr lang="tr-TR" sz="1900" b="1" i="0" kern="1200" dirty="0" smtClean="0"/>
            <a:t>Uygulama : </a:t>
          </a:r>
          <a:r>
            <a:rPr lang="it-IT" sz="1900" b="0" i="0" kern="1200" dirty="0" smtClean="0"/>
            <a:t>ZONE1, ZONE2, ZONE21, ZONE22, G</a:t>
          </a:r>
          <a:r>
            <a:rPr lang="tr-TR" sz="1900" b="0" i="0" kern="1200" dirty="0" smtClean="0"/>
            <a:t>AS</a:t>
          </a:r>
          <a:r>
            <a:rPr lang="it-IT" sz="1900" b="0" i="0" kern="1200" dirty="0" smtClean="0"/>
            <a:t> Grub IIA. IIB, IIC</a:t>
          </a:r>
          <a:r>
            <a:rPr lang="tr-TR" sz="1900" b="0" i="0" kern="1200" dirty="0" smtClean="0"/>
            <a:t> , IIIC</a:t>
          </a:r>
          <a:endParaRPr lang="tr-TR" sz="1900" kern="1200" dirty="0">
            <a:solidFill>
              <a:schemeClr val="bg1"/>
            </a:solidFill>
          </a:endParaRPr>
        </a:p>
      </dsp:txBody>
      <dsp:txXfrm>
        <a:off x="551021" y="4765725"/>
        <a:ext cx="10688198" cy="733441"/>
      </dsp:txXfrm>
    </dsp:sp>
    <dsp:sp modelId="{CCBB9FF2-54CE-408C-BB02-D0DD31332351}">
      <dsp:nvSpPr>
        <dsp:cNvPr id="0" name=""/>
        <dsp:cNvSpPr/>
      </dsp:nvSpPr>
      <dsp:spPr>
        <a:xfrm>
          <a:off x="92621" y="4674045"/>
          <a:ext cx="916801" cy="9168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2587F-3729-4798-ABE0-F9D965D2026E}">
      <dsp:nvSpPr>
        <dsp:cNvPr id="0" name=""/>
        <dsp:cNvSpPr/>
      </dsp:nvSpPr>
      <dsp:spPr>
        <a:xfrm>
          <a:off x="-6632636" y="-1014292"/>
          <a:ext cx="7894237" cy="7894237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08A9-0E4A-4DA6-8425-89C63C177CA8}">
      <dsp:nvSpPr>
        <dsp:cNvPr id="0" name=""/>
        <dsp:cNvSpPr/>
      </dsp:nvSpPr>
      <dsp:spPr>
        <a:xfrm>
          <a:off x="469545" y="308885"/>
          <a:ext cx="10769730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</a:t>
          </a:r>
          <a:r>
            <a:rPr lang="tr-TR" sz="1600" b="1" kern="1200" dirty="0" err="1" smtClean="0">
              <a:solidFill>
                <a:schemeClr val="bg1"/>
              </a:solidFill>
            </a:rPr>
            <a:t>Exproof</a:t>
          </a:r>
          <a:r>
            <a:rPr lang="tr-TR" sz="1600" b="1" kern="1200" dirty="0" smtClean="0">
              <a:solidFill>
                <a:schemeClr val="bg1"/>
              </a:solidFill>
            </a:rPr>
            <a:t> kablo rakoru  arızalanırsa yenisi ile değiştirilmelidir.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469545" y="308885"/>
        <a:ext cx="10769730" cy="617535"/>
      </dsp:txXfrm>
    </dsp:sp>
    <dsp:sp modelId="{299D71D1-BB81-44EE-A316-534DF178488F}">
      <dsp:nvSpPr>
        <dsp:cNvPr id="0" name=""/>
        <dsp:cNvSpPr/>
      </dsp:nvSpPr>
      <dsp:spPr>
        <a:xfrm>
          <a:off x="83585" y="231693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D3A61-01BC-4B4D-AF77-78009046AC24}">
      <dsp:nvSpPr>
        <dsp:cNvPr id="0" name=""/>
        <dsp:cNvSpPr/>
      </dsp:nvSpPr>
      <dsp:spPr>
        <a:xfrm>
          <a:off x="977511" y="1235071"/>
          <a:ext cx="10261765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Rakorun yerinden sökülmesi gerektiğinde önce mutlaka GERİLİMİ KESİNİZ ve kutu içindeki ilgili kablo bağlantılarını sökünüz. Rakoru yerine takıp kablo bağlantılarını yapmadan sisteme yeniden enerji vermeyiniz.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977511" y="1235071"/>
        <a:ext cx="10261765" cy="617535"/>
      </dsp:txXfrm>
    </dsp:sp>
    <dsp:sp modelId="{5993BC4C-1F12-4143-B765-399586B85DA8}">
      <dsp:nvSpPr>
        <dsp:cNvPr id="0" name=""/>
        <dsp:cNvSpPr/>
      </dsp:nvSpPr>
      <dsp:spPr>
        <a:xfrm>
          <a:off x="591551" y="1157879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88EAC-8166-41FA-AE28-1EE2F1979583}">
      <dsp:nvSpPr>
        <dsp:cNvPr id="0" name=""/>
        <dsp:cNvSpPr/>
      </dsp:nvSpPr>
      <dsp:spPr>
        <a:xfrm>
          <a:off x="1209790" y="2161258"/>
          <a:ext cx="10029485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Taşıma ve nakliye sırasında rakoru darbelerden koruyunuz, yere düşürmeyiniz.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1209790" y="2161258"/>
        <a:ext cx="10029485" cy="617535"/>
      </dsp:txXfrm>
    </dsp:sp>
    <dsp:sp modelId="{B98DADE5-8A6C-4D20-8150-90FE6D8A3EE3}">
      <dsp:nvSpPr>
        <dsp:cNvPr id="0" name=""/>
        <dsp:cNvSpPr/>
      </dsp:nvSpPr>
      <dsp:spPr>
        <a:xfrm>
          <a:off x="823830" y="2084066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13DE5-36BE-4109-9CD4-79ED97256473}">
      <dsp:nvSpPr>
        <dsp:cNvPr id="0" name=""/>
        <dsp:cNvSpPr/>
      </dsp:nvSpPr>
      <dsp:spPr>
        <a:xfrm>
          <a:off x="1209790" y="3086858"/>
          <a:ext cx="10029485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Rakor dişlerinde deformasyon görüldüğünde mutlaka yenisi ile değiştiriniz.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1209790" y="3086858"/>
        <a:ext cx="10029485" cy="617535"/>
      </dsp:txXfrm>
    </dsp:sp>
    <dsp:sp modelId="{7E4DBFC7-D05D-40C3-9FDB-101188077C09}">
      <dsp:nvSpPr>
        <dsp:cNvPr id="0" name=""/>
        <dsp:cNvSpPr/>
      </dsp:nvSpPr>
      <dsp:spPr>
        <a:xfrm>
          <a:off x="823830" y="3009666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9FC2A-DA80-447E-B429-99856A7114F0}">
      <dsp:nvSpPr>
        <dsp:cNvPr id="0" name=""/>
        <dsp:cNvSpPr/>
      </dsp:nvSpPr>
      <dsp:spPr>
        <a:xfrm>
          <a:off x="977511" y="4013045"/>
          <a:ext cx="10261765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Rakoru yenisi ile değiştirdiğinizde yeni rakorun eskisi ile aynı teknik ve alev sızdırmaz nitelik ve kalitede olduğundan emin olunuz.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977511" y="4013045"/>
        <a:ext cx="10261765" cy="617535"/>
      </dsp:txXfrm>
    </dsp:sp>
    <dsp:sp modelId="{CCBB9FF2-54CE-408C-BB02-D0DD31332351}">
      <dsp:nvSpPr>
        <dsp:cNvPr id="0" name=""/>
        <dsp:cNvSpPr/>
      </dsp:nvSpPr>
      <dsp:spPr>
        <a:xfrm>
          <a:off x="591551" y="3935853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A1B70-32F1-449E-AF72-0729F1738495}">
      <dsp:nvSpPr>
        <dsp:cNvPr id="0" name=""/>
        <dsp:cNvSpPr/>
      </dsp:nvSpPr>
      <dsp:spPr>
        <a:xfrm>
          <a:off x="469545" y="4939231"/>
          <a:ext cx="10769730" cy="61753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016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1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bg1"/>
              </a:solidFill>
            </a:rPr>
            <a:t>• </a:t>
          </a:r>
          <a:r>
            <a:rPr lang="tr-TR" sz="1600" b="1" kern="1200" dirty="0" err="1" smtClean="0">
              <a:solidFill>
                <a:schemeClr val="bg1"/>
              </a:solidFill>
            </a:rPr>
            <a:t>exproof</a:t>
          </a:r>
          <a:r>
            <a:rPr lang="tr-TR" sz="1600" b="1" kern="1200" dirty="0" smtClean="0">
              <a:solidFill>
                <a:schemeClr val="bg1"/>
              </a:solidFill>
            </a:rPr>
            <a:t> kablo rakorlarının alev sızdırmazlık özelliği ve ATEX Sertifikası yukarıdaki talimata uyulması halinde geçerlidir. 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469545" y="4939231"/>
        <a:ext cx="10769730" cy="617535"/>
      </dsp:txXfrm>
    </dsp:sp>
    <dsp:sp modelId="{289D9D4C-5073-4CA3-8476-DDCBE720BF1E}">
      <dsp:nvSpPr>
        <dsp:cNvPr id="0" name=""/>
        <dsp:cNvSpPr/>
      </dsp:nvSpPr>
      <dsp:spPr>
        <a:xfrm>
          <a:off x="83585" y="4862039"/>
          <a:ext cx="771919" cy="77191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546BE-7781-48AF-AA00-AA515F487AB2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077E8-56F5-4FE3-8C8E-87182A69D9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9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77E8-56F5-4FE3-8C8E-87182A69D96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02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77E8-56F5-4FE3-8C8E-87182A69D96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93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77E8-56F5-4FE3-8C8E-87182A69D96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110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77E8-56F5-4FE3-8C8E-87182A69D96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16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FFCA8E6-AF7C-9B26-52CE-D480BCA2F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9D6BFEA8-5B5B-FB44-0DEE-D07ABA8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9AA510E6-7186-6DC8-9FD2-0547F960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0669A2EA-897D-E98B-000E-DFEC261A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D0D79615-F85A-9343-424F-9114973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00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077DB65-1441-96EB-8CC4-99D0976D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D724453D-A9C2-55CC-3312-DD50362E2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F58E8C32-401A-5F60-E7CF-25A86398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5A1BE5B3-4F1C-B522-FDE1-C919B9D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2ADB91B-F602-35B9-6488-1D9107E5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80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4F686BA2-0894-EEEC-F264-FD650B840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62A428F6-55E8-7D96-1FAE-96F534D48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1666869A-0CF3-C5E9-56BF-98CB49C1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ECC8E3A6-B4A3-0550-AA2F-F70E7F71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274A764-9D66-857C-5423-B9CA949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763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1A0CBF3-A9C4-F544-E65D-84B1B368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38D4CC3-AA84-EA7C-84FB-B93D8F13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04636D5-F40B-CAEB-D0DF-C72C2729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357D192C-95B7-FC8A-6FB1-7FF40BF1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53576EBD-9EC4-CD82-DF3E-3708F75E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5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3FBD9EE-6200-2453-6D9B-B51142E0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2602A7D-E2E9-9E66-36BE-D6E3703E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775C54F6-ECB4-84CA-49C2-10025700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0CCA8714-FB57-99D7-036B-D189DB1D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150E70D9-AA95-B26E-F021-8E52BC4D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13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5634F00-E266-565F-6DB2-9FF8BC48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2675E02-67CF-88E8-201C-C218E96C4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0C159035-D2FC-5BAF-5A48-203B7D58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CC361362-AE17-7A8C-4C70-E34DB3E9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E952FB2A-2ACA-D67E-FC39-5A173E76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9B8A5A0C-7C30-7776-FE89-94CCFA20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50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846A9B7-59C7-887F-05B8-E984A303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9091FCD8-0925-BA83-2C3D-0EEA04334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D70BB528-28D5-58E7-A73A-59D6DEDF9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5C573DF5-2D8A-35F7-3C58-EDDAEB03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0A6F7CA7-4EDC-7B28-F0DB-7DCB044A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E1535230-0199-5A2F-03F7-EF7376B8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B77E4BEB-7472-C06D-EFE1-5C52FEBD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F7C6530E-DFD2-6342-24E8-DD95A8B9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3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1B6C253-1B6F-F7CE-BB95-FAC51E39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E69468C7-68B1-FFD9-82BF-69DE910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C5684E1F-3E80-EF3A-F974-4AE44E9C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9C16A32D-AA27-E0A0-989B-C9A5AE79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78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7DD23DEA-0428-0257-D916-4FA46624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49E3C20D-8199-72C8-B055-02CF0211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B0BA0B2C-5E4B-7CB9-1E98-666F9DF3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15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7704D1AD-3C3E-7D9D-BBA5-E9626F99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841AC3F-651D-DADB-1025-FFE88F228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1ABA107-A2AB-C905-4AC7-C6FEA9E06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7897C438-06BE-C073-247C-37BFA996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2E00589D-E149-741B-0441-95C02106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D12EF8FF-5D28-3AA6-D345-830CF48D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1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917C114-8AFD-5B7E-DD49-51EA8E9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5083CD9A-51DB-22C9-B4DB-8097F17F9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D1846F4E-4F6E-0FC2-2036-FE6BE4FEE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FE7845DD-9DCB-3580-B6FA-9A13492C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52F6960C-A7F6-49D7-80F0-DE076D94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118C5DBB-E0BF-1461-A10A-188F943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9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5E43826F-19B0-EFD2-69CC-9481C25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51529DA2-2E6C-387E-2B91-608FDAF69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DD653A3F-0B6A-52F1-A78C-08A47363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8FCF-ABC7-304F-8D2D-40023E45595B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E8C3C42-CE03-9E8A-1882-48CC5C93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3CF9335E-4AF4-6779-7C8F-98D40F35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2.png"/><Relationship Id="rId5" Type="http://schemas.openxmlformats.org/officeDocument/2006/relationships/image" Target="../media/image8.emf"/><Relationship Id="rId10" Type="http://schemas.microsoft.com/office/2007/relationships/diagramDrawing" Target="../diagrams/drawing4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32.png"/><Relationship Id="rId5" Type="http://schemas.openxmlformats.org/officeDocument/2006/relationships/diagramData" Target="../diagrams/data5.xml"/><Relationship Id="rId10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12.png"/><Relationship Id="rId5" Type="http://schemas.openxmlformats.org/officeDocument/2006/relationships/image" Target="../media/image8.emf"/><Relationship Id="rId10" Type="http://schemas.microsoft.com/office/2007/relationships/diagramDrawing" Target="../diagrams/drawing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12.png"/><Relationship Id="rId5" Type="http://schemas.openxmlformats.org/officeDocument/2006/relationships/image" Target="../media/image8.emf"/><Relationship Id="rId10" Type="http://schemas.microsoft.com/office/2007/relationships/diagramDrawing" Target="../diagrams/drawing7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image" Target="../media/image8.emf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.e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54.jpg"/><Relationship Id="rId4" Type="http://schemas.openxmlformats.org/officeDocument/2006/relationships/image" Target="../media/image8.emf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image" Target="../media/image8.emf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microsoft.com/office/2007/relationships/diagramDrawing" Target="../diagrams/drawin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jp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2.png"/><Relationship Id="rId5" Type="http://schemas.openxmlformats.org/officeDocument/2006/relationships/image" Target="../media/image8.emf"/><Relationship Id="rId10" Type="http://schemas.microsoft.com/office/2007/relationships/diagramDrawing" Target="../diagrams/drawing2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8.em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8.e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microsoft.com/office/2007/relationships/diagramDrawing" Target="../diagrams/drawing3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fabrika, işaret içeren bir resim&#10;&#10;Açıklama otomatik olarak oluşturuldu">
            <a:extLst>
              <a:ext uri="{FF2B5EF4-FFF2-40B4-BE49-F238E27FC236}">
                <a16:creationId xmlns="" xmlns:a16="http://schemas.microsoft.com/office/drawing/2014/main" id="{03EB4205-6C18-5FAF-3C43-ED0BF0DB9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BDC88387-1A5C-EB75-92D2-20B594CA3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560943251"/>
              </p:ext>
            </p:extLst>
          </p:nvPr>
        </p:nvGraphicFramePr>
        <p:xfrm>
          <a:off x="498764" y="496301"/>
          <a:ext cx="10923741" cy="548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716347759"/>
              </p:ext>
            </p:extLst>
          </p:nvPr>
        </p:nvGraphicFramePr>
        <p:xfrm>
          <a:off x="1416237" y="515707"/>
          <a:ext cx="9653545" cy="383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11">
            <a:lum brigh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9" t="13577" r="8210" b="18909"/>
          <a:stretch/>
        </p:blipFill>
        <p:spPr>
          <a:xfrm rot="16200000">
            <a:off x="3129647" y="4496931"/>
            <a:ext cx="2098533" cy="18954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t="8530" r="-1886" b="2247"/>
          <a:stretch/>
        </p:blipFill>
        <p:spPr>
          <a:xfrm>
            <a:off x="7372438" y="4395389"/>
            <a:ext cx="1964631" cy="22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145767770"/>
              </p:ext>
            </p:extLst>
          </p:nvPr>
        </p:nvGraphicFramePr>
        <p:xfrm>
          <a:off x="467200" y="148318"/>
          <a:ext cx="11263745" cy="6340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Dikdörtgen 1"/>
          <p:cNvSpPr/>
          <p:nvPr/>
        </p:nvSpPr>
        <p:spPr>
          <a:xfrm>
            <a:off x="791005" y="3810000"/>
            <a:ext cx="1772086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Zırhlı Kablo </a:t>
            </a:r>
            <a:r>
              <a:rPr lang="tr-TR" sz="1600" dirty="0" smtClean="0"/>
              <a:t>  (SWA-STA-AWA </a:t>
            </a:r>
            <a:r>
              <a:rPr lang="tr-TR" sz="1600" dirty="0" err="1" smtClean="0"/>
              <a:t>vbg</a:t>
            </a:r>
            <a:r>
              <a:rPr lang="tr-TR" sz="1600" dirty="0" smtClean="0"/>
              <a:t>..)</a:t>
            </a:r>
            <a:endParaRPr lang="tr-TR" sz="1600" dirty="0"/>
          </a:p>
        </p:txBody>
      </p:sp>
      <p:sp>
        <p:nvSpPr>
          <p:cNvPr id="8" name="Dikdörtgen 7"/>
          <p:cNvSpPr/>
          <p:nvPr/>
        </p:nvSpPr>
        <p:spPr>
          <a:xfrm>
            <a:off x="805100" y="5272789"/>
            <a:ext cx="1772086" cy="47105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Zırhsız Kablo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575768" y="3810000"/>
            <a:ext cx="2132304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Zırhlı kablolarda Üst kablo Soyulmamış çapı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575768" y="4604695"/>
            <a:ext cx="2132304" cy="47105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Zırhlı kablolarda </a:t>
            </a:r>
            <a:r>
              <a:rPr lang="tr-TR" sz="1600" b="1" dirty="0" smtClean="0"/>
              <a:t>             zırh </a:t>
            </a:r>
            <a:r>
              <a:rPr lang="tr-TR" sz="1600" b="1" dirty="0"/>
              <a:t>kalınlık Bilgisi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575768" y="5233135"/>
            <a:ext cx="2132304" cy="47105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Zırh altı kablo Çapı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3575768" y="5860741"/>
            <a:ext cx="2132304" cy="5997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Zırhsız kablolarda  kablo Soyulmamış çapı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6351447" y="3804332"/>
            <a:ext cx="2345272" cy="66232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Ortam</a:t>
            </a:r>
            <a:r>
              <a:rPr lang="de-DE" sz="1600" dirty="0"/>
              <a:t> </a:t>
            </a:r>
            <a:r>
              <a:rPr lang="tr-TR" sz="1600" dirty="0" smtClean="0"/>
              <a:t>S</a:t>
            </a:r>
            <a:r>
              <a:rPr lang="de-DE" sz="1600" dirty="0" err="1" smtClean="0"/>
              <a:t>ıcak</a:t>
            </a:r>
            <a:r>
              <a:rPr lang="tr-TR" sz="1600" dirty="0" err="1" smtClean="0"/>
              <a:t>lık</a:t>
            </a:r>
            <a:r>
              <a:rPr lang="de-DE" sz="1600" dirty="0" smtClean="0"/>
              <a:t>: </a:t>
            </a:r>
            <a:r>
              <a:rPr lang="de-DE" sz="1600" dirty="0"/>
              <a:t>-30 °C + 100 / -60+180 °C T3-T6</a:t>
            </a:r>
            <a:endParaRPr lang="tr-TR" sz="1600" dirty="0"/>
          </a:p>
        </p:txBody>
      </p:sp>
      <p:sp>
        <p:nvSpPr>
          <p:cNvPr id="15" name="Dikdörtgen 14"/>
          <p:cNvSpPr/>
          <p:nvPr/>
        </p:nvSpPr>
        <p:spPr>
          <a:xfrm>
            <a:off x="6351447" y="4594041"/>
            <a:ext cx="2345272" cy="32206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-</a:t>
            </a:r>
            <a:r>
              <a:rPr lang="de-DE" sz="1600" dirty="0"/>
              <a:t>30 °C +100 °C TPV</a:t>
            </a:r>
            <a:endParaRPr lang="tr-TR" sz="1600" dirty="0"/>
          </a:p>
        </p:txBody>
      </p:sp>
      <p:sp>
        <p:nvSpPr>
          <p:cNvPr id="18" name="Dikdörtgen 17"/>
          <p:cNvSpPr/>
          <p:nvPr/>
        </p:nvSpPr>
        <p:spPr>
          <a:xfrm>
            <a:off x="6351447" y="5044516"/>
            <a:ext cx="2345272" cy="32822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-30 °C +120 °C NBR</a:t>
            </a:r>
            <a:endParaRPr lang="tr-TR" sz="1600" dirty="0"/>
          </a:p>
        </p:txBody>
      </p:sp>
      <p:sp>
        <p:nvSpPr>
          <p:cNvPr id="19" name="Dikdörtgen 18"/>
          <p:cNvSpPr/>
          <p:nvPr/>
        </p:nvSpPr>
        <p:spPr>
          <a:xfrm>
            <a:off x="6351447" y="5500126"/>
            <a:ext cx="2345272" cy="42565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-40 °C +100 °C NEOPRENE</a:t>
            </a:r>
            <a:endParaRPr lang="tr-TR" sz="1600" dirty="0"/>
          </a:p>
        </p:txBody>
      </p:sp>
      <p:sp>
        <p:nvSpPr>
          <p:cNvPr id="20" name="Dikdörtgen 19"/>
          <p:cNvSpPr/>
          <p:nvPr/>
        </p:nvSpPr>
        <p:spPr>
          <a:xfrm>
            <a:off x="6351447" y="6007845"/>
            <a:ext cx="2345272" cy="47198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-60 °C +180 °C SILICONE</a:t>
            </a:r>
            <a:endParaRPr lang="tr-TR" sz="1600" dirty="0"/>
          </a:p>
        </p:txBody>
      </p:sp>
      <p:sp>
        <p:nvSpPr>
          <p:cNvPr id="21" name="Dikdörtgen 20"/>
          <p:cNvSpPr/>
          <p:nvPr/>
        </p:nvSpPr>
        <p:spPr>
          <a:xfrm>
            <a:off x="9378265" y="3814668"/>
            <a:ext cx="2132304" cy="3594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PVC </a:t>
            </a:r>
            <a:r>
              <a:rPr lang="de-DE" sz="1600" dirty="0" err="1"/>
              <a:t>Rakor</a:t>
            </a:r>
            <a:r>
              <a:rPr lang="de-DE" sz="1600" dirty="0"/>
              <a:t> </a:t>
            </a:r>
            <a:r>
              <a:rPr lang="de-DE" sz="1600" dirty="0" err="1"/>
              <a:t>Kılıfı</a:t>
            </a:r>
            <a:endParaRPr lang="tr-TR" sz="1600" dirty="0"/>
          </a:p>
        </p:txBody>
      </p:sp>
      <p:sp>
        <p:nvSpPr>
          <p:cNvPr id="22" name="Dikdörtgen 21"/>
          <p:cNvSpPr/>
          <p:nvPr/>
        </p:nvSpPr>
        <p:spPr>
          <a:xfrm>
            <a:off x="9378265" y="4314776"/>
            <a:ext cx="2132304" cy="3594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TPV </a:t>
            </a:r>
            <a:r>
              <a:rPr lang="de-DE" sz="1600" dirty="0" err="1"/>
              <a:t>Rakor</a:t>
            </a:r>
            <a:r>
              <a:rPr lang="de-DE" sz="1600" dirty="0"/>
              <a:t> </a:t>
            </a:r>
            <a:r>
              <a:rPr lang="de-DE" sz="1600" dirty="0" err="1" smtClean="0"/>
              <a:t>Kılıfı</a:t>
            </a:r>
            <a:r>
              <a:rPr lang="tr-TR" sz="1600" dirty="0" smtClean="0"/>
              <a:t>-HF</a:t>
            </a:r>
            <a:endParaRPr lang="tr-TR" sz="1600" dirty="0"/>
          </a:p>
        </p:txBody>
      </p:sp>
      <p:sp>
        <p:nvSpPr>
          <p:cNvPr id="23" name="Aşağı Ok 22"/>
          <p:cNvSpPr/>
          <p:nvPr/>
        </p:nvSpPr>
        <p:spPr>
          <a:xfrm>
            <a:off x="1454727" y="3366655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şağı Ok 23"/>
          <p:cNvSpPr/>
          <p:nvPr/>
        </p:nvSpPr>
        <p:spPr>
          <a:xfrm>
            <a:off x="4413320" y="3435926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Aşağı Ok 24"/>
          <p:cNvSpPr/>
          <p:nvPr/>
        </p:nvSpPr>
        <p:spPr>
          <a:xfrm>
            <a:off x="7371913" y="3366654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Aşağı Ok 25"/>
          <p:cNvSpPr/>
          <p:nvPr/>
        </p:nvSpPr>
        <p:spPr>
          <a:xfrm>
            <a:off x="10324874" y="3408217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28" name="Dikdörtgen 27"/>
          <p:cNvSpPr/>
          <p:nvPr/>
        </p:nvSpPr>
        <p:spPr>
          <a:xfrm>
            <a:off x="791005" y="4529377"/>
            <a:ext cx="1772086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EMC örgülü SWB Kablo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222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17504577"/>
              </p:ext>
            </p:extLst>
          </p:nvPr>
        </p:nvGraphicFramePr>
        <p:xfrm>
          <a:off x="467200" y="148318"/>
          <a:ext cx="11263745" cy="6340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Dikdörtgen 1"/>
          <p:cNvSpPr/>
          <p:nvPr/>
        </p:nvSpPr>
        <p:spPr>
          <a:xfrm>
            <a:off x="791005" y="3810001"/>
            <a:ext cx="1632244" cy="5242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Ex</a:t>
            </a:r>
            <a:r>
              <a:rPr lang="tr-TR" dirty="0"/>
              <a:t> d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05100" y="4703619"/>
            <a:ext cx="1618149" cy="47105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Ex</a:t>
            </a:r>
            <a:r>
              <a:rPr lang="tr-TR" dirty="0"/>
              <a:t> </a:t>
            </a:r>
            <a:r>
              <a:rPr lang="tr-TR" dirty="0" smtClean="0"/>
              <a:t>e - </a:t>
            </a:r>
            <a:r>
              <a:rPr lang="tr-TR" dirty="0" err="1" smtClean="0"/>
              <a:t>ex</a:t>
            </a:r>
            <a:r>
              <a:rPr lang="tr-TR" dirty="0" smtClean="0"/>
              <a:t>-i / </a:t>
            </a:r>
            <a:r>
              <a:rPr lang="tr-TR" dirty="0" err="1" smtClean="0"/>
              <a:t>Eb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3575768" y="3810000"/>
            <a:ext cx="2132304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Punch</a:t>
            </a:r>
            <a:r>
              <a:rPr lang="tr-TR" sz="1600" dirty="0" smtClean="0"/>
              <a:t> </a:t>
            </a:r>
            <a:r>
              <a:rPr lang="tr-TR" sz="1600" dirty="0"/>
              <a:t>ile açılmış boş delik çapı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575768" y="4645928"/>
            <a:ext cx="2132304" cy="58643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/>
              <a:t>Klavuz</a:t>
            </a:r>
            <a:r>
              <a:rPr lang="tr-TR" sz="1600" dirty="0"/>
              <a:t> ile açılmış dişli Bağlantı tipi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575768" y="5370100"/>
            <a:ext cx="2132304" cy="44172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METRİK-PG</a:t>
            </a:r>
            <a:endParaRPr lang="tr-TR" sz="1600" dirty="0"/>
          </a:p>
        </p:txBody>
      </p:sp>
      <p:sp>
        <p:nvSpPr>
          <p:cNvPr id="12" name="Dikdörtgen 11"/>
          <p:cNvSpPr/>
          <p:nvPr/>
        </p:nvSpPr>
        <p:spPr>
          <a:xfrm>
            <a:off x="3575768" y="5914702"/>
            <a:ext cx="2132304" cy="41682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NPT - GAS</a:t>
            </a:r>
            <a:endParaRPr lang="tr-TR" sz="1600" dirty="0"/>
          </a:p>
        </p:txBody>
      </p:sp>
      <p:sp>
        <p:nvSpPr>
          <p:cNvPr id="14" name="Dikdörtgen 13"/>
          <p:cNvSpPr/>
          <p:nvPr/>
        </p:nvSpPr>
        <p:spPr>
          <a:xfrm>
            <a:off x="6471368" y="3809999"/>
            <a:ext cx="2132304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PA6 V0  </a:t>
            </a:r>
            <a:r>
              <a:rPr lang="en-US" sz="1600" dirty="0" smtClean="0"/>
              <a:t>Washer</a:t>
            </a:r>
            <a:r>
              <a:rPr lang="tr-TR" sz="1600" dirty="0" smtClean="0"/>
              <a:t>                      </a:t>
            </a:r>
            <a:r>
              <a:rPr lang="en-US" sz="1600" dirty="0" smtClean="0"/>
              <a:t> </a:t>
            </a:r>
            <a:r>
              <a:rPr lang="en-US" sz="1600" dirty="0"/>
              <a:t>(-40/+100 </a:t>
            </a:r>
            <a:r>
              <a:rPr lang="de-DE" sz="1600" dirty="0"/>
              <a:t>°C</a:t>
            </a:r>
            <a:r>
              <a:rPr lang="en-US" sz="1600" dirty="0" smtClean="0"/>
              <a:t>)</a:t>
            </a:r>
            <a:endParaRPr lang="tr-TR" sz="1600" dirty="0"/>
          </a:p>
        </p:txBody>
      </p:sp>
      <p:sp>
        <p:nvSpPr>
          <p:cNvPr id="15" name="Dikdörtgen 14"/>
          <p:cNvSpPr/>
          <p:nvPr/>
        </p:nvSpPr>
        <p:spPr>
          <a:xfrm>
            <a:off x="6471368" y="4537364"/>
            <a:ext cx="2132304" cy="63730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Silicone </a:t>
            </a:r>
            <a:r>
              <a:rPr lang="de-DE" sz="1600" dirty="0" err="1"/>
              <a:t>Washer</a:t>
            </a:r>
            <a:r>
              <a:rPr lang="de-DE" sz="1600" dirty="0"/>
              <a:t> </a:t>
            </a:r>
            <a:r>
              <a:rPr lang="tr-TR" sz="1600" dirty="0" smtClean="0"/>
              <a:t>                  </a:t>
            </a:r>
            <a:r>
              <a:rPr lang="de-DE" sz="1600" dirty="0" smtClean="0"/>
              <a:t>(-</a:t>
            </a:r>
            <a:r>
              <a:rPr lang="de-DE" sz="1600" dirty="0"/>
              <a:t>60 / +180 °C</a:t>
            </a:r>
            <a:r>
              <a:rPr lang="de-DE" sz="1600" dirty="0" smtClean="0"/>
              <a:t> </a:t>
            </a:r>
            <a:r>
              <a:rPr lang="de-DE" sz="1600" dirty="0"/>
              <a:t>)</a:t>
            </a:r>
            <a:endParaRPr lang="tr-TR" sz="1600" dirty="0"/>
          </a:p>
        </p:txBody>
      </p:sp>
      <p:sp>
        <p:nvSpPr>
          <p:cNvPr id="21" name="Dikdörtgen 20"/>
          <p:cNvSpPr/>
          <p:nvPr/>
        </p:nvSpPr>
        <p:spPr>
          <a:xfrm>
            <a:off x="9378265" y="3814668"/>
            <a:ext cx="2132304" cy="35940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Topraklama</a:t>
            </a:r>
            <a:r>
              <a:rPr lang="de-DE" sz="1600" dirty="0"/>
              <a:t> </a:t>
            </a:r>
            <a:r>
              <a:rPr lang="de-DE" sz="1600" dirty="0" err="1"/>
              <a:t>halkası</a:t>
            </a:r>
            <a:endParaRPr lang="tr-TR" sz="1600" dirty="0"/>
          </a:p>
        </p:txBody>
      </p:sp>
      <p:sp>
        <p:nvSpPr>
          <p:cNvPr id="22" name="Dikdörtgen 21"/>
          <p:cNvSpPr/>
          <p:nvPr/>
        </p:nvSpPr>
        <p:spPr>
          <a:xfrm>
            <a:off x="9378265" y="4314776"/>
            <a:ext cx="2132304" cy="35940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W</a:t>
            </a:r>
            <a:r>
              <a:rPr lang="de-DE" sz="1600" dirty="0" err="1" smtClean="0"/>
              <a:t>asher</a:t>
            </a:r>
            <a:r>
              <a:rPr lang="de-DE" sz="1600" dirty="0" smtClean="0"/>
              <a:t> -</a:t>
            </a:r>
            <a:r>
              <a:rPr lang="tr-TR" sz="1600" dirty="0" smtClean="0"/>
              <a:t>tırtıklı</a:t>
            </a:r>
            <a:r>
              <a:rPr lang="de-DE" sz="1600" dirty="0" smtClean="0"/>
              <a:t> </a:t>
            </a:r>
            <a:r>
              <a:rPr lang="tr-TR" sz="1600" dirty="0" err="1"/>
              <a:t>R</a:t>
            </a:r>
            <a:r>
              <a:rPr lang="de-DE" sz="1600" dirty="0" err="1" smtClean="0"/>
              <a:t>ondela</a:t>
            </a:r>
            <a:endParaRPr lang="tr-TR" sz="1600" dirty="0"/>
          </a:p>
        </p:txBody>
      </p:sp>
      <p:sp>
        <p:nvSpPr>
          <p:cNvPr id="23" name="Aşağı Ok 22"/>
          <p:cNvSpPr/>
          <p:nvPr/>
        </p:nvSpPr>
        <p:spPr>
          <a:xfrm>
            <a:off x="1454727" y="3366655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şağı Ok 23"/>
          <p:cNvSpPr/>
          <p:nvPr/>
        </p:nvSpPr>
        <p:spPr>
          <a:xfrm>
            <a:off x="4413320" y="3435926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Aşağı Ok 24"/>
          <p:cNvSpPr/>
          <p:nvPr/>
        </p:nvSpPr>
        <p:spPr>
          <a:xfrm>
            <a:off x="7371913" y="3366654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Aşağı Ok 25"/>
          <p:cNvSpPr/>
          <p:nvPr/>
        </p:nvSpPr>
        <p:spPr>
          <a:xfrm>
            <a:off x="10324874" y="3408217"/>
            <a:ext cx="457200" cy="290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/>
          <p:cNvSpPr/>
          <p:nvPr/>
        </p:nvSpPr>
        <p:spPr>
          <a:xfrm>
            <a:off x="9378265" y="4814884"/>
            <a:ext cx="2132304" cy="50358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Diş tipi değiştirici Adaptörler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378265" y="5418473"/>
            <a:ext cx="2132304" cy="66222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Diş ölçü değiştirici redüksiyonlar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791005" y="5370100"/>
            <a:ext cx="1632244" cy="710597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Maden M               Grup I – II - III</a:t>
            </a:r>
            <a:endParaRPr lang="tr-TR" dirty="0"/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638083"/>
              </p:ext>
            </p:extLst>
          </p:nvPr>
        </p:nvGraphicFramePr>
        <p:xfrm>
          <a:off x="2067400" y="670271"/>
          <a:ext cx="7783181" cy="2381098"/>
        </p:xfrm>
        <a:graphic>
          <a:graphicData uri="http://schemas.openxmlformats.org/drawingml/2006/table">
            <a:tbl>
              <a:tblPr/>
              <a:tblGrid>
                <a:gridCol w="627264"/>
                <a:gridCol w="1561756"/>
                <a:gridCol w="1510552"/>
                <a:gridCol w="1843385"/>
                <a:gridCol w="1024103"/>
                <a:gridCol w="1216121"/>
              </a:tblGrid>
              <a:tr h="27938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ÜRÜN SEÇİM TABLOSU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KABLO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TİPİ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HAMMADDE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İÇ CONTALAR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KABLO SIKMA ARALIĞI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TİPİ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ÖLÇÜLERİ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 ( prinç 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1 -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Tpv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-30+100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kablo </a:t>
                      </a:r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Dış</a:t>
                      </a:r>
                      <a:r>
                        <a:rPr lang="tr-T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Çap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 (METRİK 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diş ölçü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 ( nikel kaplama 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Nbr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-30+100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 NPT 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5023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 (aısı303)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Neopren-40+100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 (GAS 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 (aısı304)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Silikon -60 + 180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 (aısı316L)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38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  (alüminyum)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58779"/>
              </p:ext>
            </p:extLst>
          </p:nvPr>
        </p:nvGraphicFramePr>
        <p:xfrm>
          <a:off x="3289300" y="3089564"/>
          <a:ext cx="5868555" cy="1526655"/>
        </p:xfrm>
        <a:graphic>
          <a:graphicData uri="http://schemas.openxmlformats.org/drawingml/2006/table">
            <a:tbl>
              <a:tblPr/>
              <a:tblGrid>
                <a:gridCol w="702887"/>
                <a:gridCol w="937184"/>
                <a:gridCol w="907432"/>
                <a:gridCol w="747516"/>
                <a:gridCol w="948341"/>
                <a:gridCol w="922308"/>
                <a:gridCol w="702887"/>
              </a:tblGrid>
              <a:tr h="252439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ZIRHLI RAKOR STANDART TİP KOD SİSTEMİ AÇILIMI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0052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HAMMADDE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CONTA YAPI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KABLO SIKMA ARALIĞI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TİPİ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ÖLÇÜ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4041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12,5 - 20,9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 (METRİK)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20x1,5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1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18,2 - 26,2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 (NPT)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1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23,7 - 33,9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 (METRİK)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32x1,5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3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27,9 - 40,4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 </a:t>
                      </a: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 GAS 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460682"/>
              </p:ext>
            </p:extLst>
          </p:nvPr>
        </p:nvGraphicFramePr>
        <p:xfrm>
          <a:off x="3289300" y="4810184"/>
          <a:ext cx="5868555" cy="1564817"/>
        </p:xfrm>
        <a:graphic>
          <a:graphicData uri="http://schemas.openxmlformats.org/drawingml/2006/table">
            <a:tbl>
              <a:tblPr/>
              <a:tblGrid>
                <a:gridCol w="702887"/>
                <a:gridCol w="937184"/>
                <a:gridCol w="907432"/>
                <a:gridCol w="747516"/>
                <a:gridCol w="948341"/>
                <a:gridCol w="922308"/>
                <a:gridCol w="702887"/>
              </a:tblGrid>
              <a:tr h="269354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ZIRHSIZ STANDART TİP KOD SİSTEMİ AÇILIMI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51305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HAMMADDE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CONTA YAPI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KABLO SIKMA ARALIĞI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TİPİ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DİŞ ÖLÇÜ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565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 (METRİK)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M20x1,5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 (METRİK)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M25x1,5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3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XXX….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 (NPT)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2643760" y="351722"/>
            <a:ext cx="74420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C00000"/>
                </a:solidFill>
              </a:rPr>
              <a:t>EX-PROOF KABLO RAKORU </a:t>
            </a:r>
          </a:p>
          <a:p>
            <a:pPr algn="ctr"/>
            <a:r>
              <a:rPr lang="tr-TR" sz="4400" b="1" dirty="0" smtClean="0">
                <a:solidFill>
                  <a:srgbClr val="C00000"/>
                </a:solidFill>
              </a:rPr>
              <a:t>UYGULAMASI</a:t>
            </a:r>
            <a:endParaRPr lang="tr-TR" sz="4400" b="1" dirty="0">
              <a:solidFill>
                <a:srgbClr val="C0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>
            <a:lum bright="-3000"/>
          </a:blip>
          <a:srcRect t="26146" r="2479" b="21349"/>
          <a:stretch/>
        </p:blipFill>
        <p:spPr>
          <a:xfrm>
            <a:off x="-82391" y="3583231"/>
            <a:ext cx="4352951" cy="79312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7">
            <a:lum bright="-5000"/>
          </a:blip>
          <a:srcRect r="7678" b="8607"/>
          <a:stretch/>
        </p:blipFill>
        <p:spPr>
          <a:xfrm>
            <a:off x="-20408" y="2316942"/>
            <a:ext cx="3227822" cy="92086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>
            <a:lum bright="-2000"/>
          </a:blip>
          <a:stretch>
            <a:fillRect/>
          </a:stretch>
        </p:blipFill>
        <p:spPr>
          <a:xfrm rot="10800000">
            <a:off x="9148624" y="3923261"/>
            <a:ext cx="3043376" cy="95619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" y="4587786"/>
            <a:ext cx="3116232" cy="165477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10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6899" r="5818" b="25191"/>
          <a:stretch/>
        </p:blipFill>
        <p:spPr>
          <a:xfrm rot="10800000">
            <a:off x="9278599" y="1893723"/>
            <a:ext cx="2913401" cy="196338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8357" y="4704084"/>
            <a:ext cx="3994613" cy="12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7" y="144568"/>
            <a:ext cx="1731818" cy="9471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50" y="6140238"/>
            <a:ext cx="1626320" cy="35368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052020" y="267001"/>
            <a:ext cx="5336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RAKOR UYGULAMALARI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6">
            <a:lum bright="-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16070" r="14216" b="18608"/>
          <a:stretch/>
        </p:blipFill>
        <p:spPr>
          <a:xfrm rot="21365183">
            <a:off x="1687618" y="2682350"/>
            <a:ext cx="3713020" cy="3422073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V="1">
            <a:off x="5063117" y="3556091"/>
            <a:ext cx="1147939" cy="915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7">
            <a:lum bright="-3000"/>
          </a:blip>
          <a:srcRect t="26146" r="2479" b="21349"/>
          <a:stretch/>
        </p:blipFill>
        <p:spPr>
          <a:xfrm rot="11051769">
            <a:off x="7152802" y="4798131"/>
            <a:ext cx="4352951" cy="79312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907264" y="2338465"/>
            <a:ext cx="1041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¾ NPT DİŞ</a:t>
            </a:r>
            <a:endParaRPr lang="tr-TR" sz="1600" b="1" dirty="0">
              <a:solidFill>
                <a:srgbClr val="C0000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238">
            <a:off x="6089252" y="3557549"/>
            <a:ext cx="948578" cy="2421623"/>
          </a:xfrm>
          <a:prstGeom prst="rect">
            <a:avLst/>
          </a:prstGeom>
        </p:spPr>
      </p:pic>
      <p:cxnSp>
        <p:nvCxnSpPr>
          <p:cNvPr id="23" name="Düz Ok Bağlayıcısı 22"/>
          <p:cNvCxnSpPr/>
          <p:nvPr/>
        </p:nvCxnSpPr>
        <p:spPr>
          <a:xfrm flipH="1">
            <a:off x="5548339" y="3583546"/>
            <a:ext cx="630568" cy="89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ikdörtgen 32"/>
          <p:cNvSpPr/>
          <p:nvPr/>
        </p:nvSpPr>
        <p:spPr>
          <a:xfrm>
            <a:off x="9121511" y="3366432"/>
            <a:ext cx="1165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Zırh kalınlık</a:t>
            </a:r>
            <a:endParaRPr lang="tr-TR" sz="1600" b="1" dirty="0">
              <a:solidFill>
                <a:srgbClr val="C00000"/>
              </a:solidFill>
            </a:endParaRPr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7" y="1244669"/>
            <a:ext cx="767961" cy="1404849"/>
          </a:xfrm>
          <a:prstGeom prst="rect">
            <a:avLst/>
          </a:prstGeom>
        </p:spPr>
      </p:pic>
      <p:cxnSp>
        <p:nvCxnSpPr>
          <p:cNvPr id="46" name="Düz Ok Bağlayıcısı 45"/>
          <p:cNvCxnSpPr/>
          <p:nvPr/>
        </p:nvCxnSpPr>
        <p:spPr>
          <a:xfrm flipH="1">
            <a:off x="1982098" y="2368447"/>
            <a:ext cx="1810413" cy="191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/>
          <p:cNvCxnSpPr/>
          <p:nvPr/>
        </p:nvCxnSpPr>
        <p:spPr>
          <a:xfrm flipV="1">
            <a:off x="3544127" y="2395213"/>
            <a:ext cx="94645" cy="50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/>
          <p:nvPr/>
        </p:nvCxnSpPr>
        <p:spPr>
          <a:xfrm flipV="1">
            <a:off x="10862275" y="3912433"/>
            <a:ext cx="0" cy="1282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Dikdörtgen 53"/>
          <p:cNvSpPr/>
          <p:nvPr/>
        </p:nvSpPr>
        <p:spPr>
          <a:xfrm>
            <a:off x="10589317" y="3412598"/>
            <a:ext cx="939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Kablo dış çap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56" name="Düz Ok Bağlayıcısı 55"/>
          <p:cNvCxnSpPr/>
          <p:nvPr/>
        </p:nvCxnSpPr>
        <p:spPr>
          <a:xfrm flipV="1">
            <a:off x="9645162" y="3704986"/>
            <a:ext cx="174313" cy="1256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Düz Ok Bağlayıcısı 57"/>
          <p:cNvCxnSpPr/>
          <p:nvPr/>
        </p:nvCxnSpPr>
        <p:spPr>
          <a:xfrm flipH="1" flipV="1">
            <a:off x="8484433" y="3997373"/>
            <a:ext cx="404734" cy="964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ikdörtgen 58"/>
          <p:cNvSpPr/>
          <p:nvPr/>
        </p:nvSpPr>
        <p:spPr>
          <a:xfrm>
            <a:off x="7839952" y="3470185"/>
            <a:ext cx="1165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Alt kablo dış çap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>
            <a:off x="7540052" y="5194692"/>
            <a:ext cx="299900" cy="396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ikdörtgen 61"/>
          <p:cNvSpPr/>
          <p:nvPr/>
        </p:nvSpPr>
        <p:spPr>
          <a:xfrm>
            <a:off x="7688010" y="5604309"/>
            <a:ext cx="1165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markalama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H="1">
            <a:off x="7123777" y="4961744"/>
            <a:ext cx="311345" cy="819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Dikdörtgen 64"/>
          <p:cNvSpPr/>
          <p:nvPr/>
        </p:nvSpPr>
        <p:spPr>
          <a:xfrm>
            <a:off x="6615374" y="5781698"/>
            <a:ext cx="939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Kablo dış çap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68" name="Düz Ok Bağlayıcısı 67"/>
          <p:cNvCxnSpPr/>
          <p:nvPr/>
        </p:nvCxnSpPr>
        <p:spPr>
          <a:xfrm>
            <a:off x="6211057" y="4961744"/>
            <a:ext cx="12055" cy="811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Dikdörtgen 68"/>
          <p:cNvSpPr/>
          <p:nvPr/>
        </p:nvSpPr>
        <p:spPr>
          <a:xfrm>
            <a:off x="5863808" y="5749447"/>
            <a:ext cx="718607" cy="581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Zırh               sıkma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71" name="Düz Ok Bağlayıcısı 70"/>
          <p:cNvCxnSpPr/>
          <p:nvPr/>
        </p:nvCxnSpPr>
        <p:spPr>
          <a:xfrm flipH="1">
            <a:off x="5513092" y="4768360"/>
            <a:ext cx="381443" cy="981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Dikdörtgen 71"/>
          <p:cNvSpPr/>
          <p:nvPr/>
        </p:nvSpPr>
        <p:spPr>
          <a:xfrm>
            <a:off x="4777826" y="5806786"/>
            <a:ext cx="1165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Alt kablo sıkma</a:t>
            </a:r>
            <a:endParaRPr lang="tr-TR" sz="1600" b="1" dirty="0">
              <a:solidFill>
                <a:srgbClr val="C00000"/>
              </a:solidFill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H="1">
            <a:off x="5009269" y="4479558"/>
            <a:ext cx="539070" cy="7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Düz Ok Bağlayıcısı 78"/>
          <p:cNvCxnSpPr/>
          <p:nvPr/>
        </p:nvCxnSpPr>
        <p:spPr>
          <a:xfrm flipH="1">
            <a:off x="2038662" y="1379095"/>
            <a:ext cx="1505465" cy="19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kdörtgen 80"/>
          <p:cNvSpPr/>
          <p:nvPr/>
        </p:nvSpPr>
        <p:spPr>
          <a:xfrm>
            <a:off x="444968" y="1447391"/>
            <a:ext cx="1537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Zırhsız kablo dış kılıf sıkma</a:t>
            </a:r>
            <a:endParaRPr lang="tr-TR" sz="1600" b="1" dirty="0">
              <a:solidFill>
                <a:srgbClr val="C00000"/>
              </a:solidFill>
            </a:endParaRPr>
          </a:p>
        </p:txBody>
      </p:sp>
      <p:sp>
        <p:nvSpPr>
          <p:cNvPr id="82" name="Yuvarlatılmış Dikdörtgen 81"/>
          <p:cNvSpPr/>
          <p:nvPr/>
        </p:nvSpPr>
        <p:spPr>
          <a:xfrm rot="19780687">
            <a:off x="2380443" y="4303174"/>
            <a:ext cx="534142" cy="32571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 rotWithShape="1">
          <a:blip r:embed="rId10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32409" r="26603" b="2822"/>
          <a:stretch/>
        </p:blipFill>
        <p:spPr>
          <a:xfrm rot="5400000">
            <a:off x="8522596" y="-950982"/>
            <a:ext cx="1692684" cy="558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14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91018" y="348979"/>
            <a:ext cx="5857916" cy="36828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MONTAJ GÖRÜNTÜLERİ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4283" y="944790"/>
            <a:ext cx="3471389" cy="169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08" y="2786134"/>
            <a:ext cx="3721981" cy="185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4282" y="2797450"/>
            <a:ext cx="3471389" cy="184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7963" y="2786134"/>
            <a:ext cx="3014757" cy="18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08" y="944790"/>
            <a:ext cx="3721982" cy="169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7965" y="952430"/>
            <a:ext cx="3014756" cy="169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77962" y="4786322"/>
            <a:ext cx="3014757" cy="150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740" y="4786321"/>
            <a:ext cx="3721249" cy="143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84282" y="4786322"/>
            <a:ext cx="3471389" cy="147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50" y="6268896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020956"/>
              </p:ext>
            </p:extLst>
          </p:nvPr>
        </p:nvGraphicFramePr>
        <p:xfrm>
          <a:off x="359064" y="1276364"/>
          <a:ext cx="6527434" cy="2512695"/>
        </p:xfrm>
        <a:graphic>
          <a:graphicData uri="http://schemas.openxmlformats.org/drawingml/2006/table">
            <a:tbl>
              <a:tblPr/>
              <a:tblGrid>
                <a:gridCol w="2780746"/>
                <a:gridCol w="624448"/>
                <a:gridCol w="624448"/>
                <a:gridCol w="624448"/>
                <a:gridCol w="624448"/>
                <a:gridCol w="624448"/>
                <a:gridCol w="624448"/>
              </a:tblGrid>
              <a:tr h="3333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UYGULAMAYI YAPAN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ÜRETİCİYE BIRAKILAN BİLGİ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KABLO ÜRÜN AÇIKLAMASI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Kablo markası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Kablo tipi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Kablo dış çap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Zırh kalınlık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Diş ölçüleri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1x400mm² 0.6/1KV EX GLAND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 gridSpan="5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Şartname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var mı? Yok ise ortam sıcaklığı ,zırh tipi – sıkma tipi </a:t>
                      </a:r>
                      <a:r>
                        <a:rPr lang="tr-TR" sz="7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tr-TR" sz="7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9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9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9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1x400mm² 0.6/1KV EX GLAND 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1x240mm² 0.6/1KV EX GLAND         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4x10mm 0.6/1KV EX GLAND                    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 YY-JZ (YSLY) 4x6.00mm 300/500V  EX GLAND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YY-JZ (YSLY) 3x2.50mm 300/500V     EX GLAND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240mm² (H07V-R)  300/500V       EX GLAND    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10mm² (H07V-R) 300/500V        EX GLAND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IDFont+F1"/>
                        </a:rPr>
                        <a:t>1x240mm² CL2 CU 12.7/22kV XLPE/CT EX GLAND                                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01855"/>
              </p:ext>
            </p:extLst>
          </p:nvPr>
        </p:nvGraphicFramePr>
        <p:xfrm>
          <a:off x="7540815" y="1271683"/>
          <a:ext cx="3999942" cy="4651556"/>
        </p:xfrm>
        <a:graphic>
          <a:graphicData uri="http://schemas.openxmlformats.org/drawingml/2006/table">
            <a:tbl>
              <a:tblPr/>
              <a:tblGrid>
                <a:gridCol w="790262"/>
                <a:gridCol w="936157"/>
                <a:gridCol w="936157"/>
                <a:gridCol w="668683"/>
                <a:gridCol w="668683"/>
              </a:tblGrid>
              <a:tr h="4972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Data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Gland Type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596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</a:t>
                      </a:r>
                      <a:b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Diameter (mm)</a:t>
                      </a:r>
                      <a:b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(min - max)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Armour</a:t>
                      </a:r>
                      <a:b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 (mm)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Exproof 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Type-1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13,4 - 17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Type-2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15,6 - 20,2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Type-3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17,4 - 22,7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Type-4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22 - 29,5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27,9-39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08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Type-6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31,3 - 42,1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418" marR="9418" marT="94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7244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8" marR="9418" marT="94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8" marR="9418" marT="94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8" marR="9418" marT="94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8" marR="9418" marT="941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8" marR="9418" marT="9418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97334">
                <a:tc gridSpan="5">
                  <a:txBody>
                    <a:bodyPr/>
                    <a:lstStyle/>
                    <a:p>
                      <a:pPr algn="l" fontAlgn="t"/>
                      <a:r>
                        <a:rPr lang="en-US" sz="105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Exproof</a:t>
                      </a:r>
                      <a:r>
                        <a:rPr lang="en-US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Type :</a:t>
                      </a:r>
                      <a:br>
                        <a:rPr lang="en-US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 de type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Ssuitable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use in hazardous areas Zone 1, Zone 2, Gas Group IIC and temperature class T3, </a:t>
                      </a:r>
                      <a:r>
                        <a:rPr lang="tr-TR" sz="105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atex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certified.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Nickel-plated Brass Cable Gland,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Compression,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AWA/SWA armored cables with inner and outer sheath.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 shall have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armour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clamping and provides inner and outer cable sheath seals. 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Protection degree minimum IP 66, outdoor use.</a:t>
                      </a:r>
                      <a:b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accessories (packed in kits): locknuts, earth tags, entry thread seal with IP sealing washers and stainless steel serrated washer.</a:t>
                      </a:r>
                    </a:p>
                  </a:txBody>
                  <a:tcPr marL="9418" marR="9418" marT="941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Dikdörtgen 17"/>
          <p:cNvSpPr/>
          <p:nvPr/>
        </p:nvSpPr>
        <p:spPr>
          <a:xfrm>
            <a:off x="1745671" y="161089"/>
            <a:ext cx="3435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</a:rPr>
              <a:t>Kablo Rakoru istek örnekleri </a:t>
            </a:r>
            <a:endParaRPr lang="tr-TR" sz="2800" b="1" dirty="0">
              <a:solidFill>
                <a:srgbClr val="C00000"/>
              </a:solidFill>
            </a:endParaRPr>
          </a:p>
        </p:txBody>
      </p:sp>
      <p:sp>
        <p:nvSpPr>
          <p:cNvPr id="25" name="Aşağı Ok Belirtme Çizgisi 24"/>
          <p:cNvSpPr/>
          <p:nvPr/>
        </p:nvSpPr>
        <p:spPr>
          <a:xfrm>
            <a:off x="7827818" y="336922"/>
            <a:ext cx="1944541" cy="91440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Ekipman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diş ölçü </a:t>
            </a:r>
            <a:r>
              <a:rPr lang="tr-TR" b="1" dirty="0" smtClean="0">
                <a:solidFill>
                  <a:schemeClr val="bg1"/>
                </a:solidFill>
              </a:rPr>
              <a:t>eksik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10767162" y="4493924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1" name="Tablo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6212"/>
              </p:ext>
            </p:extLst>
          </p:nvPr>
        </p:nvGraphicFramePr>
        <p:xfrm>
          <a:off x="359064" y="3789059"/>
          <a:ext cx="6527434" cy="2754375"/>
        </p:xfrm>
        <a:graphic>
          <a:graphicData uri="http://schemas.openxmlformats.org/drawingml/2006/table">
            <a:tbl>
              <a:tblPr/>
              <a:tblGrid>
                <a:gridCol w="864918"/>
                <a:gridCol w="684727"/>
                <a:gridCol w="4504786"/>
                <a:gridCol w="473003"/>
              </a:tblGrid>
              <a:tr h="192150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470309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M20s/16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Ex-d Cable gland type 5 - M20,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clamping range 7 - 12 mm, thread length 15 mm, temp. -60 °C up to +140 °C, nickel plated brass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309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M20s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Ex-d Cable gland  type 6 - M20,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clamping range 10 - 16 mm, thread length 15 mm, temp. -60 °C up to +140 °C, nickel plated brass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309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M20 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Ex-d Cable gland  type 7 - M20,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clamping range 13.5 - 21 mm, thread length 15 mm, temp. -60 °C up to +140 °C, nickel plated brass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309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M25s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Ex-d Cable gland type 7 - M25,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clamping range 13.5 - 21 mm, thread length 15 mm, temp. -60 °C up to +140 °C, nickel plated brass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309"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Ex-d Cable gland type 8 - M25,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clamping range 18 - 27.5 mm, thread length 15 mm, temp. -60 °C up to +140 °C, nickel plated brass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0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7" y="144568"/>
            <a:ext cx="1731818" cy="9471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50" y="6140238"/>
            <a:ext cx="1626320" cy="35368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052020" y="267001"/>
            <a:ext cx="5336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Rakor kullanılan ekipman örnekleri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3" y="1561975"/>
            <a:ext cx="2317732" cy="19636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76" y="1246393"/>
            <a:ext cx="3812734" cy="2960476"/>
          </a:xfrm>
          <a:prstGeom prst="rect">
            <a:avLst/>
          </a:prstGeom>
        </p:spPr>
      </p:pic>
      <p:cxnSp>
        <p:nvCxnSpPr>
          <p:cNvPr id="13" name="Düz Ok Bağlayıcısı 12"/>
          <p:cNvCxnSpPr/>
          <p:nvPr/>
        </p:nvCxnSpPr>
        <p:spPr>
          <a:xfrm>
            <a:off x="9863528" y="3537679"/>
            <a:ext cx="652180" cy="669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ikdörtgen 39"/>
          <p:cNvSpPr/>
          <p:nvPr/>
        </p:nvSpPr>
        <p:spPr>
          <a:xfrm>
            <a:off x="9294010" y="4164593"/>
            <a:ext cx="2443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C00000"/>
                </a:solidFill>
              </a:rPr>
              <a:t>Onaylı kuruluştan alınmış belge ile çekilmiş dişler</a:t>
            </a:r>
            <a:endParaRPr lang="tr-TR" sz="1600" b="1" dirty="0">
              <a:solidFill>
                <a:srgbClr val="C0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91" y="4134620"/>
            <a:ext cx="1229496" cy="122949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36" y="2877230"/>
            <a:ext cx="1884244" cy="2862169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95" y="3695115"/>
            <a:ext cx="2058961" cy="205896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46" y="5364116"/>
            <a:ext cx="2287789" cy="10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7882686D-0A04-B69C-88DA-A767CD684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9C8EBC40-75FF-74B2-E83E-757098317CA7}"/>
              </a:ext>
            </a:extLst>
          </p:cNvPr>
          <p:cNvSpPr txBox="1"/>
          <p:nvPr/>
        </p:nvSpPr>
        <p:spPr>
          <a:xfrm>
            <a:off x="1156741" y="4227180"/>
            <a:ext cx="987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800" dirty="0">
                <a:solidFill>
                  <a:schemeClr val="bg1"/>
                </a:solidFill>
              </a:rPr>
              <a:t>EX-PROOF KABLO </a:t>
            </a:r>
            <a:r>
              <a:rPr lang="tr-TR" sz="2800" dirty="0" smtClean="0">
                <a:solidFill>
                  <a:schemeClr val="bg1"/>
                </a:solidFill>
              </a:rPr>
              <a:t>RAKORLARINDA                                                              ÜRÜN </a:t>
            </a:r>
            <a:r>
              <a:rPr lang="tr-TR" sz="2800" dirty="0">
                <a:solidFill>
                  <a:schemeClr val="bg1"/>
                </a:solidFill>
              </a:rPr>
              <a:t>SEÇİMİ &amp; UYGULAMALARI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6BCA2660-1A48-D231-94B4-BDC8A729F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53" y="-530560"/>
            <a:ext cx="8458204" cy="47577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6" y="2833194"/>
            <a:ext cx="4998912" cy="108714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9C8EBC40-75FF-74B2-E83E-757098317CA7}"/>
              </a:ext>
            </a:extLst>
          </p:cNvPr>
          <p:cNvSpPr txBox="1"/>
          <p:nvPr/>
        </p:nvSpPr>
        <p:spPr>
          <a:xfrm>
            <a:off x="1156741" y="5234793"/>
            <a:ext cx="987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dirty="0" smtClean="0">
                <a:solidFill>
                  <a:schemeClr val="bg1"/>
                </a:solidFill>
              </a:rPr>
              <a:t>Deniz YİĞİT  </a:t>
            </a:r>
          </a:p>
          <a:p>
            <a:pPr lvl="0" algn="ctr"/>
            <a:r>
              <a:rPr lang="tr-TR" dirty="0" smtClean="0">
                <a:solidFill>
                  <a:schemeClr val="bg1"/>
                </a:solidFill>
              </a:rPr>
              <a:t>Satış Müdürü</a:t>
            </a:r>
          </a:p>
        </p:txBody>
      </p:sp>
    </p:spTree>
    <p:extLst>
      <p:ext uri="{BB962C8B-B14F-4D97-AF65-F5344CB8AC3E}">
        <p14:creationId xmlns:p14="http://schemas.microsoft.com/office/powerpoint/2010/main" val="16911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82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159"/>
            <a:ext cx="1585635" cy="86723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5591984" y="1001708"/>
            <a:ext cx="65409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  </a:t>
            </a:r>
            <a:r>
              <a:rPr lang="tr-TR" dirty="0" err="1" smtClean="0">
                <a:solidFill>
                  <a:srgbClr val="000000"/>
                </a:solidFill>
              </a:rPr>
              <a:t>Exproof</a:t>
            </a:r>
            <a:r>
              <a:rPr lang="tr-TR" dirty="0" smtClean="0">
                <a:solidFill>
                  <a:srgbClr val="000000"/>
                </a:solidFill>
              </a:rPr>
              <a:t> kablo rakoruna  spiral boru montajlanmış uygulamayı tehlikeye atmıştır.</a:t>
            </a: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spiralin yüzeyi düz olmadığı için conta ile spiral arasında boşluklar oluşabilir.</a:t>
            </a: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Spiral  giriş kısmından iler ki zamanlarda kırılma </a:t>
            </a: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gerçekleşebilir ve içine su birikimi olabilir.</a:t>
            </a:r>
          </a:p>
          <a:p>
            <a:pPr fontAlgn="b"/>
            <a:endParaRPr lang="tr-TR" b="1" dirty="0" smtClean="0">
              <a:solidFill>
                <a:srgbClr val="000000"/>
              </a:solidFill>
            </a:endParaRP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 Uygulamada spiral  ile montaj gerekiyor ise spiral </a:t>
            </a:r>
            <a:r>
              <a:rPr lang="tr-TR" dirty="0" err="1" smtClean="0">
                <a:solidFill>
                  <a:srgbClr val="000000"/>
                </a:solidFill>
              </a:rPr>
              <a:t>tutuculu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>
                <a:solidFill>
                  <a:srgbClr val="000000"/>
                </a:solidFill>
              </a:rPr>
              <a:t>E</a:t>
            </a:r>
            <a:r>
              <a:rPr lang="tr-TR" dirty="0" err="1" smtClean="0">
                <a:solidFill>
                  <a:srgbClr val="000000"/>
                </a:solidFill>
              </a:rPr>
              <a:t>x</a:t>
            </a:r>
            <a:r>
              <a:rPr lang="tr-TR" dirty="0" smtClean="0">
                <a:solidFill>
                  <a:srgbClr val="000000"/>
                </a:solidFill>
              </a:rPr>
              <a:t> kablo rakoru kullanılması gerekmektedir.</a:t>
            </a:r>
          </a:p>
          <a:p>
            <a:pPr fontAlgn="b"/>
            <a:endParaRPr lang="tr-T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41182" r="6259" b="38152"/>
          <a:stretch/>
        </p:blipFill>
        <p:spPr>
          <a:xfrm rot="10800000">
            <a:off x="5591984" y="4359451"/>
            <a:ext cx="5948852" cy="119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09" y="1001708"/>
            <a:ext cx="4231331" cy="317349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1844" r="2317" b="36104"/>
          <a:stretch/>
        </p:blipFill>
        <p:spPr>
          <a:xfrm>
            <a:off x="1156309" y="3716968"/>
            <a:ext cx="4231331" cy="29035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5638121" y="2825438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1631"/>
          <a:stretch/>
        </p:blipFill>
        <p:spPr>
          <a:xfrm>
            <a:off x="5690163" y="1001708"/>
            <a:ext cx="598873" cy="43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0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64473" r="33157" b="11795"/>
          <a:stretch/>
        </p:blipFill>
        <p:spPr>
          <a:xfrm>
            <a:off x="2205387" y="520907"/>
            <a:ext cx="3966713" cy="3091723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6222949" y="991751"/>
            <a:ext cx="5356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 Uygulamada  kablo dış ölçüsü  ekipmana takılan rakorun sıkma aralığına uymamaktadır. Rakor görevini yerine getirememektedir.</a:t>
            </a:r>
          </a:p>
          <a:p>
            <a:pPr fontAlgn="b"/>
            <a:endParaRPr lang="tr-TR" dirty="0" smtClean="0">
              <a:solidFill>
                <a:srgbClr val="000000"/>
              </a:solidFill>
            </a:endParaRP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  sıkma aralığına uygun rakor seçimi yapılmalı  montaj deliğine uygun redüksiyon kullanılmalıdır.</a:t>
            </a:r>
          </a:p>
          <a:p>
            <a:pPr fontAlgn="b"/>
            <a:endParaRPr lang="tr-T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1326">
            <a:off x="9419681" y="4336138"/>
            <a:ext cx="872688" cy="126591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7297">
            <a:off x="7872745" y="3134907"/>
            <a:ext cx="1082017" cy="198407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9" t="20" r="26104" b="50152"/>
          <a:stretch/>
        </p:blipFill>
        <p:spPr>
          <a:xfrm>
            <a:off x="2205386" y="3591349"/>
            <a:ext cx="3966713" cy="272573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6321424" y="2010782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1631"/>
          <a:stretch/>
        </p:blipFill>
        <p:spPr>
          <a:xfrm>
            <a:off x="6373466" y="922843"/>
            <a:ext cx="598873" cy="43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0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 r="-933" b="12628"/>
          <a:stretch/>
        </p:blipFill>
        <p:spPr>
          <a:xfrm>
            <a:off x="2154538" y="1061921"/>
            <a:ext cx="3709409" cy="3053838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6099072" y="1126662"/>
            <a:ext cx="53567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  Zırhlı kablo uygulamasında  zırhların üst üste gelmesi – zırh uzunluklarının rakora göre kesilmemesi</a:t>
            </a:r>
            <a:endParaRPr lang="tr-TR" b="1" dirty="0" smtClean="0">
              <a:solidFill>
                <a:srgbClr val="000000"/>
              </a:solidFill>
            </a:endParaRPr>
          </a:p>
          <a:p>
            <a:pPr fontAlgn="b"/>
            <a:endParaRPr lang="tr-TR" b="1" dirty="0">
              <a:solidFill>
                <a:srgbClr val="000000"/>
              </a:solidFill>
            </a:endParaRPr>
          </a:p>
          <a:p>
            <a:pPr fontAlgn="b"/>
            <a:endParaRPr lang="tr-TR" b="1" dirty="0" smtClean="0">
              <a:solidFill>
                <a:srgbClr val="000000"/>
              </a:solidFill>
            </a:endParaRPr>
          </a:p>
          <a:p>
            <a:r>
              <a:rPr lang="tr-TR" dirty="0" smtClean="0"/>
              <a:t>           Zırhlı </a:t>
            </a:r>
            <a:r>
              <a:rPr lang="tr-TR" dirty="0"/>
              <a:t>kablo montajlarında  Zırh kalınlıklarına dikkat </a:t>
            </a:r>
            <a:r>
              <a:rPr lang="tr-TR" dirty="0" smtClean="0"/>
              <a:t>edilmeli , Çubuk </a:t>
            </a:r>
            <a:r>
              <a:rPr lang="tr-TR" dirty="0"/>
              <a:t>zırhlar eşit derecede kesilmeli uzunlukları aynı </a:t>
            </a:r>
            <a:r>
              <a:rPr lang="tr-TR" dirty="0" smtClean="0"/>
              <a:t>olmalı  , Zırh </a:t>
            </a:r>
            <a:r>
              <a:rPr lang="tr-TR" dirty="0"/>
              <a:t>uzunlukları  rakorun yüksük boyuna göre </a:t>
            </a:r>
            <a:r>
              <a:rPr lang="tr-TR" dirty="0" smtClean="0"/>
              <a:t>kesilmeli</a:t>
            </a:r>
            <a:endParaRPr lang="tr-TR" dirty="0"/>
          </a:p>
          <a:p>
            <a:pPr fontAlgn="b"/>
            <a:endParaRPr lang="tr-T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2126975" y="4115758"/>
            <a:ext cx="3721981" cy="22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6099072" y="2128012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1631"/>
          <a:stretch/>
        </p:blipFill>
        <p:spPr>
          <a:xfrm>
            <a:off x="6151288" y="1069099"/>
            <a:ext cx="598873" cy="43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7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5694338" y="706892"/>
            <a:ext cx="60338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tr-TR" b="1" dirty="0">
                <a:solidFill>
                  <a:srgbClr val="000000"/>
                </a:solidFill>
              </a:rPr>
              <a:t> </a:t>
            </a:r>
            <a:r>
              <a:rPr lang="tr-TR" b="1" dirty="0" smtClean="0">
                <a:solidFill>
                  <a:srgbClr val="000000"/>
                </a:solidFill>
              </a:rPr>
              <a:t>           </a:t>
            </a:r>
            <a:r>
              <a:rPr lang="tr-TR" dirty="0" smtClean="0">
                <a:solidFill>
                  <a:srgbClr val="000000"/>
                </a:solidFill>
              </a:rPr>
              <a:t> Montaj Deliğine göre  rakor seçilmemesi Ekipman ile rakor arasında boşluklar oluşması , İçeriye su toz  girişlerine imkan sağlanması</a:t>
            </a:r>
          </a:p>
          <a:p>
            <a:endParaRPr lang="tr-TR" b="1" dirty="0" smtClean="0">
              <a:solidFill>
                <a:srgbClr val="000000"/>
              </a:solidFill>
            </a:endParaRPr>
          </a:p>
          <a:p>
            <a:endParaRPr lang="tr-TR" b="1" dirty="0" smtClean="0">
              <a:solidFill>
                <a:srgbClr val="000000"/>
              </a:solidFill>
            </a:endParaRPr>
          </a:p>
          <a:p>
            <a:r>
              <a:rPr lang="tr-TR" b="1" dirty="0" smtClean="0">
                <a:solidFill>
                  <a:srgbClr val="000000"/>
                </a:solidFill>
              </a:rPr>
              <a:t>          </a:t>
            </a:r>
            <a:r>
              <a:rPr lang="tr-TR" dirty="0" smtClean="0">
                <a:solidFill>
                  <a:srgbClr val="000000"/>
                </a:solidFill>
              </a:rPr>
              <a:t>  Takılacak rakorun ölçüsünü seçer iken Ekipmandaki delik ölçüsünün alınması,  Kablo rakorun diş üstü çapı ile  6 köşe gövde ölçüsünün karşılaştırılması uygun olan ölçünün bulunması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87" y="244059"/>
            <a:ext cx="3033971" cy="367744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5746554" y="1994603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1631"/>
          <a:stretch/>
        </p:blipFill>
        <p:spPr>
          <a:xfrm>
            <a:off x="5746554" y="649330"/>
            <a:ext cx="598873" cy="43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7" r="6687"/>
          <a:stretch/>
        </p:blipFill>
        <p:spPr>
          <a:xfrm>
            <a:off x="2458387" y="4092023"/>
            <a:ext cx="3033971" cy="2518742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6099072" y="4183729"/>
            <a:ext cx="6033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tr-TR" b="1" dirty="0">
                <a:solidFill>
                  <a:srgbClr val="000000"/>
                </a:solidFill>
              </a:rPr>
              <a:t> </a:t>
            </a:r>
            <a:r>
              <a:rPr lang="tr-TR" b="1" dirty="0" smtClean="0">
                <a:solidFill>
                  <a:srgbClr val="000000"/>
                </a:solidFill>
              </a:rPr>
              <a:t>           </a:t>
            </a:r>
            <a:r>
              <a:rPr lang="tr-TR" dirty="0">
                <a:solidFill>
                  <a:srgbClr val="000000"/>
                </a:solidFill>
              </a:rPr>
              <a:t> Rakorun gereğinden fazla sıkılması  kablonun tutucusunun dışarıya çıkmasına sebep </a:t>
            </a:r>
            <a:r>
              <a:rPr lang="tr-TR" dirty="0" smtClean="0">
                <a:solidFill>
                  <a:srgbClr val="000000"/>
                </a:solidFill>
              </a:rPr>
              <a:t>olmuştur.</a:t>
            </a:r>
            <a:endParaRPr lang="tr-TR" dirty="0">
              <a:solidFill>
                <a:srgbClr val="000000"/>
              </a:solidFill>
            </a:endParaRPr>
          </a:p>
          <a:p>
            <a:pPr fontAlgn="b"/>
            <a:endParaRPr lang="tr-TR" dirty="0">
              <a:solidFill>
                <a:srgbClr val="000000"/>
              </a:solidFill>
            </a:endParaRPr>
          </a:p>
          <a:p>
            <a:pPr fontAlgn="b"/>
            <a:r>
              <a:rPr lang="tr-TR" dirty="0" smtClean="0">
                <a:solidFill>
                  <a:srgbClr val="000000"/>
                </a:solidFill>
              </a:rPr>
              <a:t>           Rakor  </a:t>
            </a:r>
            <a:r>
              <a:rPr lang="tr-TR" dirty="0">
                <a:solidFill>
                  <a:srgbClr val="000000"/>
                </a:solidFill>
              </a:rPr>
              <a:t>kablo ölçüsüne göre seçilmeli ve </a:t>
            </a:r>
            <a:r>
              <a:rPr lang="tr-TR" dirty="0" err="1">
                <a:solidFill>
                  <a:srgbClr val="000000"/>
                </a:solidFill>
              </a:rPr>
              <a:t>tork</a:t>
            </a:r>
            <a:r>
              <a:rPr lang="tr-TR" dirty="0">
                <a:solidFill>
                  <a:srgbClr val="000000"/>
                </a:solidFill>
              </a:rPr>
              <a:t> değerlerine göre sıkılmalıdır. 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r="1631"/>
          <a:stretch/>
        </p:blipFill>
        <p:spPr>
          <a:xfrm>
            <a:off x="6151288" y="4092023"/>
            <a:ext cx="598873" cy="43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6" b="51417"/>
          <a:stretch/>
        </p:blipFill>
        <p:spPr>
          <a:xfrm>
            <a:off x="5992994" y="4964104"/>
            <a:ext cx="650915" cy="46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7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7" y="144568"/>
            <a:ext cx="1731818" cy="9471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674033" y="1288912"/>
            <a:ext cx="10668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Kablo rakoruna </a:t>
            </a:r>
            <a:r>
              <a:rPr lang="tr-TR" sz="1600" b="1" dirty="0" smtClean="0">
                <a:solidFill>
                  <a:srgbClr val="FF0000"/>
                </a:solidFill>
              </a:rPr>
              <a:t>birden fazla </a:t>
            </a:r>
            <a:r>
              <a:rPr lang="tr-TR" sz="1600" b="1" dirty="0" smtClean="0"/>
              <a:t>kablo sokulmaz. 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Kablo rakorunda sadece </a:t>
            </a:r>
            <a:r>
              <a:rPr lang="tr-TR" sz="1600" b="1" dirty="0" smtClean="0">
                <a:solidFill>
                  <a:srgbClr val="FF0000"/>
                </a:solidFill>
              </a:rPr>
              <a:t>kablo</a:t>
            </a:r>
            <a:r>
              <a:rPr lang="tr-TR" sz="1600" b="1" dirty="0" smtClean="0"/>
              <a:t> sıkılır.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Kablo rakoru </a:t>
            </a:r>
            <a:r>
              <a:rPr lang="tr-TR" sz="1600" b="1" dirty="0" err="1" smtClean="0">
                <a:solidFill>
                  <a:srgbClr val="FF0000"/>
                </a:solidFill>
              </a:rPr>
              <a:t>Tork</a:t>
            </a:r>
            <a:r>
              <a:rPr lang="tr-TR" sz="1600" b="1" dirty="0" smtClean="0"/>
              <a:t> değerlerine göre </a:t>
            </a:r>
            <a:r>
              <a:rPr lang="tr-TR" sz="1600" b="1" dirty="0" err="1" smtClean="0"/>
              <a:t>torkmetre</a:t>
            </a:r>
            <a:r>
              <a:rPr lang="tr-TR" sz="1600" b="1" dirty="0" smtClean="0"/>
              <a:t> ile sıkılması gerekmektedir.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Dişli bağlantılarda  ekipman ve rakor </a:t>
            </a:r>
            <a:r>
              <a:rPr lang="tr-TR" sz="1600" b="1" dirty="0" smtClean="0">
                <a:solidFill>
                  <a:srgbClr val="FF0000"/>
                </a:solidFill>
              </a:rPr>
              <a:t>dişleri aynı </a:t>
            </a:r>
            <a:r>
              <a:rPr lang="tr-TR" sz="1600" b="1" dirty="0" smtClean="0"/>
              <a:t>tip olmak zorundadır.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Rakor gövde altı köşeleri açılacak deliğe uygun seçilmelidir. </a:t>
            </a:r>
            <a:r>
              <a:rPr lang="tr-TR" sz="1600" b="1" dirty="0" smtClean="0">
                <a:solidFill>
                  <a:srgbClr val="FF0000"/>
                </a:solidFill>
              </a:rPr>
              <a:t>Köşe boşlukları </a:t>
            </a:r>
            <a:r>
              <a:rPr lang="tr-TR" sz="1600" b="1" dirty="0" smtClean="0"/>
              <a:t>bırakılmamalıdır.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/>
              <a:t>Rakor hammaddesi kullanılacak ekipman ile uyumuna dikkat edilmelidir</a:t>
            </a:r>
            <a:r>
              <a:rPr lang="tr-TR" sz="1600" b="1" dirty="0" smtClean="0"/>
              <a:t>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Kullanılacak ekipmanın üzerindeki diş yapısı uluslar arası şartlara uygun  delme ve diş açma belgeli kuruluşların açması gerekmektedir. Çekilen dişler </a:t>
            </a:r>
            <a:r>
              <a:rPr lang="tr-TR" sz="1600" b="1" dirty="0" smtClean="0">
                <a:solidFill>
                  <a:srgbClr val="FF0000"/>
                </a:solidFill>
              </a:rPr>
              <a:t>çapak sız gövdenin </a:t>
            </a:r>
            <a:r>
              <a:rPr lang="tr-TR" sz="1600" b="1" dirty="0" err="1" smtClean="0">
                <a:solidFill>
                  <a:srgbClr val="FF0000"/>
                </a:solidFill>
              </a:rPr>
              <a:t>prüssüz</a:t>
            </a:r>
            <a:r>
              <a:rPr lang="tr-TR" sz="1600" b="1" dirty="0" smtClean="0">
                <a:solidFill>
                  <a:srgbClr val="FF0000"/>
                </a:solidFill>
              </a:rPr>
              <a:t> ve düz olması </a:t>
            </a:r>
            <a:r>
              <a:rPr lang="tr-TR" sz="1600" b="1" dirty="0" smtClean="0"/>
              <a:t>doğru montajı sağlayacaktır.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/>
              <a:t>Rakorun takılacağı kablo takılacak yerin </a:t>
            </a:r>
            <a:r>
              <a:rPr lang="tr-TR" sz="1600" b="1" dirty="0">
                <a:solidFill>
                  <a:srgbClr val="FF0000"/>
                </a:solidFill>
              </a:rPr>
              <a:t>yağsız kuru , çapak sız  </a:t>
            </a:r>
            <a:r>
              <a:rPr lang="tr-TR" sz="1600" b="1" dirty="0"/>
              <a:t>olmasına dikkat edilmelidir.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Enstrüman kabloları  rakor bitiminden en az 25 mm den sonra bükülmeye başlamalı  , Kablonun en zayıf noktası bükülmeye başladığı noktadır.</a:t>
            </a:r>
          </a:p>
          <a:p>
            <a:endParaRPr lang="tr-TR" sz="1600" b="1" dirty="0" smtClean="0"/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Zırhlı kablo montajlarında  </a:t>
            </a:r>
            <a:r>
              <a:rPr lang="tr-TR" sz="1600" b="1" dirty="0">
                <a:solidFill>
                  <a:srgbClr val="FF0000"/>
                </a:solidFill>
              </a:rPr>
              <a:t>Z</a:t>
            </a:r>
            <a:r>
              <a:rPr lang="tr-TR" sz="1600" b="1" dirty="0" smtClean="0">
                <a:solidFill>
                  <a:srgbClr val="FF0000"/>
                </a:solidFill>
              </a:rPr>
              <a:t>ırh kalınlıklarına </a:t>
            </a:r>
            <a:r>
              <a:rPr lang="tr-TR" sz="1600" b="1" dirty="0" smtClean="0"/>
              <a:t>dikkat edilmelidir.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Çubuk zırhlar </a:t>
            </a:r>
            <a:r>
              <a:rPr lang="tr-TR" sz="1600" b="1" dirty="0" smtClean="0">
                <a:solidFill>
                  <a:srgbClr val="FF0000"/>
                </a:solidFill>
              </a:rPr>
              <a:t>eşit</a:t>
            </a:r>
            <a:r>
              <a:rPr lang="tr-TR" sz="1600" b="1" dirty="0" smtClean="0"/>
              <a:t> derecede kesilmeli uzunlukları </a:t>
            </a:r>
            <a:r>
              <a:rPr lang="tr-TR" sz="1600" b="1" dirty="0" smtClean="0">
                <a:solidFill>
                  <a:srgbClr val="FF0000"/>
                </a:solidFill>
              </a:rPr>
              <a:t>aynı </a:t>
            </a:r>
            <a:r>
              <a:rPr lang="tr-TR" sz="1600" b="1" dirty="0" smtClean="0"/>
              <a:t>olmalıdır.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Zırh uzunlukları  rakorun yüksük boyuna göre toleranslı ayarlanmalıdır.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/>
              <a:t>Çubuk zırhlar montaj sırasında </a:t>
            </a:r>
            <a:r>
              <a:rPr lang="tr-TR" sz="1600" b="1" dirty="0" smtClean="0">
                <a:solidFill>
                  <a:srgbClr val="FF0000"/>
                </a:solidFill>
              </a:rPr>
              <a:t>üst üste</a:t>
            </a:r>
            <a:r>
              <a:rPr lang="tr-TR" sz="1600" b="1" dirty="0" smtClean="0"/>
              <a:t> gelmemelidir.</a:t>
            </a:r>
          </a:p>
          <a:p>
            <a:pPr marL="571500" indent="-571500">
              <a:buFont typeface="+mj-lt"/>
              <a:buAutoNum type="romanUcPeriod"/>
            </a:pPr>
            <a:r>
              <a:rPr lang="tr-TR" sz="1600" b="1" dirty="0" smtClean="0">
                <a:solidFill>
                  <a:srgbClr val="FF0000"/>
                </a:solidFill>
              </a:rPr>
              <a:t>Zırhsız</a:t>
            </a:r>
            <a:r>
              <a:rPr lang="tr-TR" sz="1600" b="1" dirty="0" smtClean="0"/>
              <a:t> kablo montajlarında  kablo sıkma eyleminde </a:t>
            </a:r>
            <a:r>
              <a:rPr lang="tr-TR" sz="1600" b="1" dirty="0" smtClean="0">
                <a:solidFill>
                  <a:srgbClr val="FF0000"/>
                </a:solidFill>
              </a:rPr>
              <a:t>güvene dayalı sıkma </a:t>
            </a:r>
            <a:r>
              <a:rPr lang="tr-TR" sz="1600" b="1" dirty="0" smtClean="0"/>
              <a:t>eyleminden kaçınmalı  ,</a:t>
            </a:r>
            <a:r>
              <a:rPr lang="tr-TR" sz="1600" b="1" dirty="0" err="1" smtClean="0"/>
              <a:t>tork</a:t>
            </a:r>
            <a:r>
              <a:rPr lang="tr-TR" sz="1600" b="1" dirty="0" smtClean="0"/>
              <a:t> değerlerine göre sıkma eylemi yapılmalıdır.  </a:t>
            </a:r>
            <a:r>
              <a:rPr lang="tr-TR" sz="1600" b="1" dirty="0" err="1" smtClean="0"/>
              <a:t>Örn</a:t>
            </a:r>
            <a:r>
              <a:rPr lang="tr-TR" sz="1600" b="1" dirty="0"/>
              <a:t>;</a:t>
            </a:r>
            <a:r>
              <a:rPr lang="tr-TR" sz="1600" b="1" dirty="0" smtClean="0"/>
              <a:t> uygulayıcı Rakor kapağını anahtar ile gücünün yettiği kadar sıkması  kabloyu gereğinden fazla ezmesi</a:t>
            </a:r>
          </a:p>
          <a:p>
            <a:pPr marL="571500" indent="-571500">
              <a:buFont typeface="+mj-lt"/>
              <a:buAutoNum type="romanUcPeriod"/>
            </a:pPr>
            <a:endParaRPr lang="tr-TR" sz="2000" b="1" dirty="0">
              <a:solidFill>
                <a:srgbClr val="C0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339784" y="280829"/>
            <a:ext cx="5336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RAKOR UYGULAMALARINDA DİKKAT EDİLMESİ GEREKENLER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8" y="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647576521"/>
              </p:ext>
            </p:extLst>
          </p:nvPr>
        </p:nvGraphicFramePr>
        <p:xfrm>
          <a:off x="95215" y="628270"/>
          <a:ext cx="11322862" cy="586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Dikdörtgen 2"/>
          <p:cNvSpPr/>
          <p:nvPr/>
        </p:nvSpPr>
        <p:spPr>
          <a:xfrm>
            <a:off x="5013968" y="169421"/>
            <a:ext cx="19207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C00000"/>
                </a:solidFill>
              </a:rPr>
              <a:t>ÖNEMLİ</a:t>
            </a:r>
            <a:endParaRPr lang="tr-TR" sz="4000" b="1" dirty="0">
              <a:solidFill>
                <a:srgbClr val="C00000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89" y="6223010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işaret içeren bir resim&#10;&#10;Açıklama otomatik olarak oluşturuldu">
            <a:extLst>
              <a:ext uri="{FF2B5EF4-FFF2-40B4-BE49-F238E27FC236}">
                <a16:creationId xmlns:a16="http://schemas.microsoft.com/office/drawing/2014/main" xmlns="" id="{FD4B5B05-3891-307B-331A-C1F33E98A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B6FA5CC4-ED2B-EEF6-5099-5FDD8B0EE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38" y="5464369"/>
            <a:ext cx="4459433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258699475"/>
              </p:ext>
            </p:extLst>
          </p:nvPr>
        </p:nvGraphicFramePr>
        <p:xfrm>
          <a:off x="-45262" y="530487"/>
          <a:ext cx="11322862" cy="586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Dikdörtgen 2"/>
          <p:cNvSpPr/>
          <p:nvPr/>
        </p:nvSpPr>
        <p:spPr>
          <a:xfrm>
            <a:off x="3407576" y="133573"/>
            <a:ext cx="4663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C00000"/>
                </a:solidFill>
              </a:rPr>
              <a:t>Kablo Rakoru Nedir ?</a:t>
            </a:r>
            <a:endParaRPr lang="tr-TR" sz="4000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944538">
            <a:off x="466939" y="1140691"/>
            <a:ext cx="629957" cy="112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7832" r="27060"/>
          <a:stretch/>
        </p:blipFill>
        <p:spPr>
          <a:xfrm rot="21391738">
            <a:off x="853422" y="2835156"/>
            <a:ext cx="716229" cy="125966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14385" r="23427" b="10869"/>
          <a:stretch/>
        </p:blipFill>
        <p:spPr>
          <a:xfrm rot="8257026">
            <a:off x="257440" y="4728573"/>
            <a:ext cx="1039726" cy="94038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6625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140860794"/>
              </p:ext>
            </p:extLst>
          </p:nvPr>
        </p:nvGraphicFramePr>
        <p:xfrm>
          <a:off x="498764" y="496301"/>
          <a:ext cx="10923741" cy="548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721084" y="2833629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Çift sıkmalı</a:t>
            </a:r>
            <a:endParaRPr lang="tr-TR" sz="1600" dirty="0"/>
          </a:p>
        </p:txBody>
      </p:sp>
      <p:sp>
        <p:nvSpPr>
          <p:cNvPr id="10" name="Dikdörtgen 9"/>
          <p:cNvSpPr/>
          <p:nvPr/>
        </p:nvSpPr>
        <p:spPr>
          <a:xfrm>
            <a:off x="721084" y="3342858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Tek sıkmalı</a:t>
            </a:r>
            <a:endParaRPr lang="tr-TR" sz="1600" dirty="0"/>
          </a:p>
        </p:txBody>
      </p:sp>
      <p:sp>
        <p:nvSpPr>
          <p:cNvPr id="15" name="Dikdörtgen 14"/>
          <p:cNvSpPr/>
          <p:nvPr/>
        </p:nvSpPr>
        <p:spPr>
          <a:xfrm>
            <a:off x="6499317" y="2823467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Tek sıkmalı</a:t>
            </a:r>
            <a:endParaRPr lang="tr-TR" sz="1600" dirty="0"/>
          </a:p>
        </p:txBody>
      </p:sp>
      <p:sp>
        <p:nvSpPr>
          <p:cNvPr id="16" name="Dikdörtgen 15"/>
          <p:cNvSpPr/>
          <p:nvPr/>
        </p:nvSpPr>
        <p:spPr>
          <a:xfrm>
            <a:off x="721084" y="3852087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Paslanmaz 303-304-316l</a:t>
            </a:r>
            <a:endParaRPr lang="tr-TR" sz="1600" dirty="0"/>
          </a:p>
        </p:txBody>
      </p:sp>
      <p:sp>
        <p:nvSpPr>
          <p:cNvPr id="17" name="Dikdörtgen 16"/>
          <p:cNvSpPr/>
          <p:nvPr/>
        </p:nvSpPr>
        <p:spPr>
          <a:xfrm>
            <a:off x="721084" y="4423293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Pirinç / nikel kaplama</a:t>
            </a:r>
            <a:endParaRPr lang="tr-TR" sz="1600" dirty="0"/>
          </a:p>
        </p:txBody>
      </p:sp>
      <p:sp>
        <p:nvSpPr>
          <p:cNvPr id="18" name="Dikdörtgen 17"/>
          <p:cNvSpPr/>
          <p:nvPr/>
        </p:nvSpPr>
        <p:spPr>
          <a:xfrm>
            <a:off x="721084" y="5021798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Alüminyum</a:t>
            </a:r>
            <a:endParaRPr lang="tr-TR" sz="1600" dirty="0"/>
          </a:p>
        </p:txBody>
      </p:sp>
      <p:sp>
        <p:nvSpPr>
          <p:cNvPr id="19" name="Dikdörtgen 18"/>
          <p:cNvSpPr/>
          <p:nvPr/>
        </p:nvSpPr>
        <p:spPr>
          <a:xfrm>
            <a:off x="3551780" y="2833629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Çift sıkmalı</a:t>
            </a:r>
            <a:endParaRPr lang="tr-TR" sz="1600" dirty="0"/>
          </a:p>
        </p:txBody>
      </p:sp>
      <p:sp>
        <p:nvSpPr>
          <p:cNvPr id="20" name="Dikdörtgen 19"/>
          <p:cNvSpPr/>
          <p:nvPr/>
        </p:nvSpPr>
        <p:spPr>
          <a:xfrm>
            <a:off x="3551780" y="3342858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Tek sıkmalı</a:t>
            </a:r>
            <a:endParaRPr lang="tr-TR" sz="1600" dirty="0"/>
          </a:p>
        </p:txBody>
      </p:sp>
      <p:sp>
        <p:nvSpPr>
          <p:cNvPr id="21" name="Dikdörtgen 20"/>
          <p:cNvSpPr/>
          <p:nvPr/>
        </p:nvSpPr>
        <p:spPr>
          <a:xfrm>
            <a:off x="3551780" y="3852087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Paslanmaz 303-304-316l</a:t>
            </a:r>
            <a:endParaRPr lang="tr-TR" sz="1600" dirty="0"/>
          </a:p>
        </p:txBody>
      </p:sp>
      <p:sp>
        <p:nvSpPr>
          <p:cNvPr id="22" name="Dikdörtgen 21"/>
          <p:cNvSpPr/>
          <p:nvPr/>
        </p:nvSpPr>
        <p:spPr>
          <a:xfrm>
            <a:off x="3551780" y="4423293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Pirinç / nikel kaplama</a:t>
            </a:r>
            <a:endParaRPr lang="tr-TR" sz="1600" dirty="0"/>
          </a:p>
        </p:txBody>
      </p:sp>
      <p:sp>
        <p:nvSpPr>
          <p:cNvPr id="23" name="Dikdörtgen 22"/>
          <p:cNvSpPr/>
          <p:nvPr/>
        </p:nvSpPr>
        <p:spPr>
          <a:xfrm>
            <a:off x="3551780" y="5021798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Alüminyum</a:t>
            </a:r>
            <a:endParaRPr lang="tr-TR" sz="1600" dirty="0"/>
          </a:p>
        </p:txBody>
      </p:sp>
      <p:sp>
        <p:nvSpPr>
          <p:cNvPr id="24" name="Dikdörtgen 23"/>
          <p:cNvSpPr/>
          <p:nvPr/>
        </p:nvSpPr>
        <p:spPr>
          <a:xfrm>
            <a:off x="6499317" y="3332696"/>
            <a:ext cx="1772086" cy="54528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Paslanmaz 303-304-316l</a:t>
            </a:r>
            <a:endParaRPr lang="tr-TR" sz="1600" dirty="0"/>
          </a:p>
        </p:txBody>
      </p:sp>
      <p:sp>
        <p:nvSpPr>
          <p:cNvPr id="25" name="Dikdörtgen 24"/>
          <p:cNvSpPr/>
          <p:nvPr/>
        </p:nvSpPr>
        <p:spPr>
          <a:xfrm>
            <a:off x="6499317" y="4037148"/>
            <a:ext cx="1772086" cy="446307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Pirinç / nikel kaplama</a:t>
            </a:r>
            <a:endParaRPr lang="tr-TR" sz="1600" dirty="0"/>
          </a:p>
        </p:txBody>
      </p:sp>
      <p:sp>
        <p:nvSpPr>
          <p:cNvPr id="26" name="Dikdörtgen 25"/>
          <p:cNvSpPr/>
          <p:nvPr/>
        </p:nvSpPr>
        <p:spPr>
          <a:xfrm>
            <a:off x="6499317" y="4663021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Alüminyum</a:t>
            </a:r>
            <a:endParaRPr lang="tr-TR" sz="1600" dirty="0"/>
          </a:p>
        </p:txBody>
      </p:sp>
      <p:sp>
        <p:nvSpPr>
          <p:cNvPr id="27" name="Dikdörtgen 26"/>
          <p:cNvSpPr/>
          <p:nvPr/>
        </p:nvSpPr>
        <p:spPr>
          <a:xfrm>
            <a:off x="6499317" y="5293031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Polyamide</a:t>
            </a:r>
            <a:r>
              <a:rPr lang="tr-TR" sz="1600" dirty="0" smtClean="0"/>
              <a:t> Pa6</a:t>
            </a:r>
            <a:endParaRPr lang="tr-TR" sz="1600" dirty="0"/>
          </a:p>
        </p:txBody>
      </p:sp>
      <p:sp>
        <p:nvSpPr>
          <p:cNvPr id="28" name="Dikdörtgen 27"/>
          <p:cNvSpPr/>
          <p:nvPr/>
        </p:nvSpPr>
        <p:spPr>
          <a:xfrm>
            <a:off x="9330013" y="2789205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Çift sıkmalı</a:t>
            </a:r>
            <a:endParaRPr lang="tr-TR" sz="1600" dirty="0"/>
          </a:p>
        </p:txBody>
      </p:sp>
      <p:sp>
        <p:nvSpPr>
          <p:cNvPr id="29" name="Dikdörtgen 28"/>
          <p:cNvSpPr/>
          <p:nvPr/>
        </p:nvSpPr>
        <p:spPr>
          <a:xfrm>
            <a:off x="9330013" y="3298434"/>
            <a:ext cx="1772086" cy="37407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Tek sıkmalı</a:t>
            </a:r>
            <a:endParaRPr lang="tr-TR" sz="1600" dirty="0"/>
          </a:p>
        </p:txBody>
      </p:sp>
      <p:sp>
        <p:nvSpPr>
          <p:cNvPr id="30" name="Dikdörtgen 29"/>
          <p:cNvSpPr/>
          <p:nvPr/>
        </p:nvSpPr>
        <p:spPr>
          <a:xfrm>
            <a:off x="9330013" y="3779614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Paslanmaz 303-304-316l</a:t>
            </a:r>
            <a:endParaRPr lang="tr-TR" sz="1600" dirty="0"/>
          </a:p>
        </p:txBody>
      </p:sp>
      <p:sp>
        <p:nvSpPr>
          <p:cNvPr id="31" name="Dikdörtgen 30"/>
          <p:cNvSpPr/>
          <p:nvPr/>
        </p:nvSpPr>
        <p:spPr>
          <a:xfrm>
            <a:off x="9330013" y="4350820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Pirinç / nikel kaplama</a:t>
            </a:r>
            <a:endParaRPr lang="tr-TR" sz="1600" dirty="0"/>
          </a:p>
        </p:txBody>
      </p:sp>
      <p:sp>
        <p:nvSpPr>
          <p:cNvPr id="32" name="Dikdörtgen 31"/>
          <p:cNvSpPr/>
          <p:nvPr/>
        </p:nvSpPr>
        <p:spPr>
          <a:xfrm>
            <a:off x="9330013" y="4949325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/>
              <a:t>Alüminyum</a:t>
            </a:r>
            <a:endParaRPr lang="tr-TR" sz="1600" dirty="0"/>
          </a:p>
        </p:txBody>
      </p:sp>
      <p:sp>
        <p:nvSpPr>
          <p:cNvPr id="34" name="Dikdörtgen 33"/>
          <p:cNvSpPr/>
          <p:nvPr/>
        </p:nvSpPr>
        <p:spPr>
          <a:xfrm>
            <a:off x="721084" y="5571655"/>
            <a:ext cx="1772086" cy="463348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Barrier</a:t>
            </a:r>
            <a:r>
              <a:rPr lang="tr-TR" sz="1600" dirty="0" smtClean="0"/>
              <a:t> tip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2159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4820279" y="1074421"/>
            <a:ext cx="34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Zırhlı Kablo İçin  Çift Sıkmalı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820279" y="2757511"/>
            <a:ext cx="34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Zırhlı Kablo İçin Tek Sıkmalı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820279" y="4544736"/>
            <a:ext cx="34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Örgü Zırhlı Kablo İçin Tek Sıkmalı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6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7" r="26604" b="2822"/>
          <a:stretch/>
        </p:blipFill>
        <p:spPr>
          <a:xfrm rot="16200000">
            <a:off x="6908733" y="-2264662"/>
            <a:ext cx="1330494" cy="868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27547" b="26684"/>
          <a:stretch/>
        </p:blipFill>
        <p:spPr>
          <a:xfrm rot="10800000">
            <a:off x="3229498" y="3225320"/>
            <a:ext cx="8717183" cy="1242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Resi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36180" r="4213" b="37820"/>
          <a:stretch/>
        </p:blipFill>
        <p:spPr>
          <a:xfrm rot="10800000">
            <a:off x="3229498" y="4873498"/>
            <a:ext cx="8739028" cy="1220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Dikdörtgen 22"/>
          <p:cNvSpPr/>
          <p:nvPr/>
        </p:nvSpPr>
        <p:spPr>
          <a:xfrm>
            <a:off x="4886257" y="177623"/>
            <a:ext cx="3425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C00000"/>
                </a:solidFill>
              </a:rPr>
              <a:t>Zırhlı Rakorlar</a:t>
            </a:r>
            <a:endParaRPr lang="tr-TR" sz="4000" b="1" dirty="0">
              <a:solidFill>
                <a:srgbClr val="C00000"/>
              </a:solidFill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0485">
            <a:off x="1369290" y="1317554"/>
            <a:ext cx="948578" cy="2063404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9778">
            <a:off x="1277311" y="3117852"/>
            <a:ext cx="913260" cy="1832225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3760">
            <a:off x="1274612" y="4823917"/>
            <a:ext cx="928182" cy="16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4820279" y="1074421"/>
            <a:ext cx="34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Zırhsız Kablo İçin  Tek Sıkmalı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4820279" y="2757511"/>
            <a:ext cx="34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Zırhsız Kablo İçin Tek Sıkmalı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4128655" y="4850720"/>
            <a:ext cx="530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Spiral boru Bağlantılı zırhsız Kablo İçin Tek Sıkmalı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41182" r="6259" b="38152"/>
          <a:stretch/>
        </p:blipFill>
        <p:spPr>
          <a:xfrm rot="10800000">
            <a:off x="3075220" y="5207576"/>
            <a:ext cx="8244590" cy="1169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38113" r="3631" b="36169"/>
          <a:stretch/>
        </p:blipFill>
        <p:spPr>
          <a:xfrm rot="10800000">
            <a:off x="4351218" y="3409999"/>
            <a:ext cx="6057899" cy="971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4" r="5024" b="31691"/>
          <a:stretch/>
        </p:blipFill>
        <p:spPr>
          <a:xfrm rot="10800000">
            <a:off x="4470349" y="1586420"/>
            <a:ext cx="6036301" cy="1028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Dikdörtgen 21"/>
          <p:cNvSpPr/>
          <p:nvPr/>
        </p:nvSpPr>
        <p:spPr>
          <a:xfrm>
            <a:off x="4634632" y="166377"/>
            <a:ext cx="4272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C00000"/>
                </a:solidFill>
              </a:rPr>
              <a:t>Zırhsız Rakorlar</a:t>
            </a:r>
            <a:endParaRPr lang="tr-TR" sz="4000" b="1" dirty="0">
              <a:solidFill>
                <a:srgbClr val="C00000"/>
              </a:solidFill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6690">
            <a:off x="1727984" y="4812179"/>
            <a:ext cx="1031608" cy="2052515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4557">
            <a:off x="1823450" y="1180500"/>
            <a:ext cx="1082017" cy="1984073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3760">
            <a:off x="1827128" y="3075337"/>
            <a:ext cx="1026851" cy="187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sp>
        <p:nvSpPr>
          <p:cNvPr id="49" name="Metin kutusu 48"/>
          <p:cNvSpPr txBox="1"/>
          <p:nvPr/>
        </p:nvSpPr>
        <p:spPr>
          <a:xfrm>
            <a:off x="451793" y="2648708"/>
            <a:ext cx="1365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6 Köşe </a:t>
            </a:r>
            <a:r>
              <a:rPr lang="tr-TR" sz="2400" b="1" dirty="0" err="1">
                <a:solidFill>
                  <a:srgbClr val="C00000"/>
                </a:solidFill>
              </a:rPr>
              <a:t>K</a:t>
            </a:r>
            <a:r>
              <a:rPr lang="tr-TR" sz="2400" b="1" dirty="0" err="1" smtClean="0">
                <a:solidFill>
                  <a:srgbClr val="C00000"/>
                </a:solidFill>
              </a:rPr>
              <a:t>örtapa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50" name="Metin kutusu 49"/>
          <p:cNvSpPr txBox="1"/>
          <p:nvPr/>
        </p:nvSpPr>
        <p:spPr>
          <a:xfrm>
            <a:off x="2090442" y="2684599"/>
            <a:ext cx="197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>
                <a:solidFill>
                  <a:srgbClr val="C00000"/>
                </a:solidFill>
              </a:rPr>
              <a:t>Alyan</a:t>
            </a:r>
            <a:r>
              <a:rPr lang="tr-TR" sz="2400" b="1" dirty="0" smtClean="0">
                <a:solidFill>
                  <a:srgbClr val="C00000"/>
                </a:solidFill>
              </a:rPr>
              <a:t> Başlı </a:t>
            </a:r>
            <a:r>
              <a:rPr lang="tr-TR" sz="2400" b="1" dirty="0" err="1" smtClean="0">
                <a:solidFill>
                  <a:srgbClr val="C00000"/>
                </a:solidFill>
              </a:rPr>
              <a:t>Körtapa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51" name="Metin kutusu 50"/>
          <p:cNvSpPr txBox="1"/>
          <p:nvPr/>
        </p:nvSpPr>
        <p:spPr>
          <a:xfrm>
            <a:off x="4309464" y="2684599"/>
            <a:ext cx="1878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>
                <a:solidFill>
                  <a:srgbClr val="C00000"/>
                </a:solidFill>
              </a:rPr>
              <a:t>Alyan</a:t>
            </a:r>
            <a:r>
              <a:rPr lang="tr-TR" sz="2400" b="1" dirty="0">
                <a:solidFill>
                  <a:srgbClr val="C00000"/>
                </a:solidFill>
              </a:rPr>
              <a:t> Başlı </a:t>
            </a:r>
            <a:r>
              <a:rPr lang="tr-TR" sz="2400" b="1" dirty="0" err="1">
                <a:solidFill>
                  <a:srgbClr val="C00000"/>
                </a:solidFill>
              </a:rPr>
              <a:t>Körtapa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52" name="Metin kutusu 51"/>
          <p:cNvSpPr txBox="1"/>
          <p:nvPr/>
        </p:nvSpPr>
        <p:spPr>
          <a:xfrm>
            <a:off x="8491149" y="2833373"/>
            <a:ext cx="1203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Nipel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53" name="Metin kutusu 52"/>
          <p:cNvSpPr txBox="1"/>
          <p:nvPr/>
        </p:nvSpPr>
        <p:spPr>
          <a:xfrm>
            <a:off x="10223931" y="2841913"/>
            <a:ext cx="146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Manşon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59" name="Metin kutusu 58"/>
          <p:cNvSpPr txBox="1"/>
          <p:nvPr/>
        </p:nvSpPr>
        <p:spPr>
          <a:xfrm>
            <a:off x="6166120" y="2680591"/>
            <a:ext cx="219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C00000"/>
                </a:solidFill>
              </a:rPr>
              <a:t>Adaptör-Redüksiyon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60" name="Metin kutusu 59"/>
          <p:cNvSpPr txBox="1"/>
          <p:nvPr/>
        </p:nvSpPr>
        <p:spPr>
          <a:xfrm>
            <a:off x="3171912" y="1373519"/>
            <a:ext cx="6174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</a:rPr>
              <a:t>KÖRTAPA-ADAPTÖR-AKSESUARLAR</a:t>
            </a:r>
            <a:endParaRPr lang="tr-TR" sz="2800" b="1" dirty="0">
              <a:solidFill>
                <a:srgbClr val="C00000"/>
              </a:solidFill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791" y="3720617"/>
            <a:ext cx="1109004" cy="98600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95" y="3422743"/>
            <a:ext cx="808788" cy="168497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99" y="3662482"/>
            <a:ext cx="872688" cy="126591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5" y="3756415"/>
            <a:ext cx="1075404" cy="107946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68" y="3720617"/>
            <a:ext cx="980184" cy="11734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8" y="3738018"/>
            <a:ext cx="1046421" cy="11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40238"/>
            <a:ext cx="1626320" cy="35368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2358345" y="650244"/>
            <a:ext cx="7481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C00000"/>
                </a:solidFill>
              </a:rPr>
              <a:t>EX-PROOF KABLO RAKORU </a:t>
            </a:r>
          </a:p>
          <a:p>
            <a:pPr algn="ctr"/>
            <a:r>
              <a:rPr lang="tr-TR" sz="4400" b="1" dirty="0" smtClean="0">
                <a:solidFill>
                  <a:srgbClr val="C00000"/>
                </a:solidFill>
              </a:rPr>
              <a:t>SEÇİMİ </a:t>
            </a:r>
            <a:endParaRPr lang="tr-TR" sz="4400" b="1" dirty="0">
              <a:solidFill>
                <a:srgbClr val="C0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56363" y="2553840"/>
            <a:ext cx="1148541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2600" b="1" dirty="0" smtClean="0">
                <a:solidFill>
                  <a:srgbClr val="C00000"/>
                </a:solidFill>
              </a:rPr>
              <a:t>Kablo Özelliği ( </a:t>
            </a:r>
            <a:r>
              <a:rPr lang="tr-TR" sz="2600" b="1" dirty="0">
                <a:solidFill>
                  <a:srgbClr val="C00000"/>
                </a:solidFill>
              </a:rPr>
              <a:t>Z</a:t>
            </a:r>
            <a:r>
              <a:rPr lang="tr-TR" sz="2600" b="1" dirty="0" smtClean="0">
                <a:solidFill>
                  <a:srgbClr val="C00000"/>
                </a:solidFill>
              </a:rPr>
              <a:t>ırhlı &amp; Zırhsız 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2600" b="1" dirty="0" smtClean="0">
                <a:solidFill>
                  <a:srgbClr val="C00000"/>
                </a:solidFill>
              </a:rPr>
              <a:t>Ortam Özelliği </a:t>
            </a:r>
            <a:r>
              <a:rPr lang="tr-TR" sz="2600" b="1" dirty="0" smtClean="0">
                <a:solidFill>
                  <a:srgbClr val="C00000"/>
                </a:solidFill>
              </a:rPr>
              <a:t>tehlikeli bölgeler ( </a:t>
            </a:r>
            <a:r>
              <a:rPr lang="tr-TR" sz="2600" b="1" dirty="0" err="1" smtClean="0">
                <a:solidFill>
                  <a:srgbClr val="C00000"/>
                </a:solidFill>
              </a:rPr>
              <a:t>Zone</a:t>
            </a:r>
            <a:r>
              <a:rPr lang="tr-TR" sz="2600" b="1" dirty="0" smtClean="0">
                <a:solidFill>
                  <a:srgbClr val="C00000"/>
                </a:solidFill>
              </a:rPr>
              <a:t> 0-1-2-21-22 </a:t>
            </a:r>
            <a:r>
              <a:rPr lang="tr-TR" sz="2600" b="1" dirty="0" smtClean="0">
                <a:solidFill>
                  <a:srgbClr val="C00000"/>
                </a:solidFill>
              </a:rPr>
              <a:t>) &amp;</a:t>
            </a:r>
            <a:r>
              <a:rPr lang="tr-TR" altLang="tr-TR" sz="2800" dirty="0">
                <a:cs typeface="Times New Roman" panose="02020603050405020304" pitchFamily="18" charset="0"/>
              </a:rPr>
              <a:t> </a:t>
            </a:r>
            <a:r>
              <a:rPr lang="tr-TR" altLang="tr-TR" sz="2600" b="1" dirty="0">
                <a:solidFill>
                  <a:srgbClr val="C00000"/>
                </a:solidFill>
              </a:rPr>
              <a:t>gaz veya toz grupları, II A, II B, II C veya III A, III B, III C</a:t>
            </a:r>
            <a:endParaRPr lang="tr-TR" sz="2600" b="1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2600" b="1" dirty="0">
                <a:solidFill>
                  <a:srgbClr val="C00000"/>
                </a:solidFill>
              </a:rPr>
              <a:t>Kullanılacak Alan </a:t>
            </a:r>
            <a:r>
              <a:rPr lang="tr-TR" sz="2600" b="1" dirty="0" smtClean="0">
                <a:solidFill>
                  <a:srgbClr val="C00000"/>
                </a:solidFill>
              </a:rPr>
              <a:t>koruma tipi  ( </a:t>
            </a:r>
            <a:r>
              <a:rPr lang="tr-TR" sz="2600" b="1" dirty="0" err="1">
                <a:solidFill>
                  <a:srgbClr val="C00000"/>
                </a:solidFill>
              </a:rPr>
              <a:t>Ex</a:t>
            </a:r>
            <a:r>
              <a:rPr lang="tr-TR" sz="2600" b="1" dirty="0">
                <a:solidFill>
                  <a:srgbClr val="C00000"/>
                </a:solidFill>
              </a:rPr>
              <a:t> d - </a:t>
            </a:r>
            <a:r>
              <a:rPr lang="tr-TR" sz="2600" b="1" dirty="0" err="1">
                <a:solidFill>
                  <a:srgbClr val="C00000"/>
                </a:solidFill>
              </a:rPr>
              <a:t>Ex</a:t>
            </a:r>
            <a:r>
              <a:rPr lang="tr-TR" sz="2600" b="1" dirty="0">
                <a:solidFill>
                  <a:srgbClr val="C00000"/>
                </a:solidFill>
              </a:rPr>
              <a:t> e </a:t>
            </a:r>
            <a:r>
              <a:rPr lang="tr-TR" sz="2600" b="1" dirty="0" smtClean="0">
                <a:solidFill>
                  <a:srgbClr val="C00000"/>
                </a:solidFill>
              </a:rPr>
              <a:t>I </a:t>
            </a:r>
            <a:r>
              <a:rPr lang="tr-TR" sz="2600" b="1" dirty="0" err="1" smtClean="0">
                <a:solidFill>
                  <a:srgbClr val="C00000"/>
                </a:solidFill>
              </a:rPr>
              <a:t>Mb</a:t>
            </a:r>
            <a:r>
              <a:rPr lang="tr-TR" sz="2600" b="1" dirty="0" smtClean="0">
                <a:solidFill>
                  <a:srgbClr val="C00000"/>
                </a:solidFill>
              </a:rPr>
              <a:t> – </a:t>
            </a:r>
            <a:r>
              <a:rPr lang="tr-TR" sz="2600" b="1" dirty="0" err="1" smtClean="0">
                <a:solidFill>
                  <a:srgbClr val="C00000"/>
                </a:solidFill>
              </a:rPr>
              <a:t>eb</a:t>
            </a:r>
            <a:r>
              <a:rPr lang="tr-TR" sz="2600" b="1" dirty="0" smtClean="0">
                <a:solidFill>
                  <a:srgbClr val="C00000"/>
                </a:solidFill>
              </a:rPr>
              <a:t> </a:t>
            </a:r>
            <a:r>
              <a:rPr lang="tr-TR" sz="2600" b="1" dirty="0">
                <a:solidFill>
                  <a:srgbClr val="C00000"/>
                </a:solidFill>
              </a:rPr>
              <a:t>)</a:t>
            </a:r>
            <a:endParaRPr lang="tr-TR" sz="2600" b="1" dirty="0" smtClean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2600" b="1" dirty="0" smtClean="0">
                <a:solidFill>
                  <a:srgbClr val="C00000"/>
                </a:solidFill>
              </a:rPr>
              <a:t>Sıcaklık </a:t>
            </a:r>
            <a:r>
              <a:rPr lang="tr-TR" sz="2600" b="1" dirty="0" smtClean="0">
                <a:solidFill>
                  <a:srgbClr val="C00000"/>
                </a:solidFill>
              </a:rPr>
              <a:t>şartları  ( Sıcaklık değişkenlikleri  T3-T4-T5-T6 )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2600" b="1" dirty="0" smtClean="0">
                <a:solidFill>
                  <a:srgbClr val="C00000"/>
                </a:solidFill>
              </a:rPr>
              <a:t>Ekipman </a:t>
            </a:r>
            <a:r>
              <a:rPr lang="tr-TR" sz="2600" b="1" dirty="0" smtClean="0">
                <a:solidFill>
                  <a:srgbClr val="C00000"/>
                </a:solidFill>
              </a:rPr>
              <a:t>koruma , </a:t>
            </a:r>
            <a:r>
              <a:rPr lang="tr-TR" sz="2600" b="1" dirty="0" err="1" smtClean="0">
                <a:solidFill>
                  <a:srgbClr val="C00000"/>
                </a:solidFill>
              </a:rPr>
              <a:t>katagori</a:t>
            </a:r>
            <a:r>
              <a:rPr lang="tr-TR" sz="2600" b="1" dirty="0" smtClean="0">
                <a:solidFill>
                  <a:srgbClr val="C00000"/>
                </a:solidFill>
              </a:rPr>
              <a:t> özellikleri   </a:t>
            </a:r>
            <a:r>
              <a:rPr lang="tr-TR" sz="2600" b="1" dirty="0" smtClean="0">
                <a:solidFill>
                  <a:srgbClr val="C00000"/>
                </a:solidFill>
              </a:rPr>
              <a:t>( Paslanmaz – Alüminyum – </a:t>
            </a:r>
            <a:r>
              <a:rPr lang="tr-TR" sz="2600" b="1" dirty="0" smtClean="0">
                <a:solidFill>
                  <a:srgbClr val="C00000"/>
                </a:solidFill>
              </a:rPr>
              <a:t>Plastik )</a:t>
            </a:r>
            <a:endParaRPr lang="tr-TR" sz="2600" b="1" dirty="0">
              <a:solidFill>
                <a:srgbClr val="C00000"/>
              </a:solidFill>
            </a:endParaRPr>
          </a:p>
          <a:p>
            <a:endParaRPr lang="tr-TR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5253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8" y="0"/>
            <a:ext cx="1604054" cy="8773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984" y="361144"/>
            <a:ext cx="1056187" cy="309127"/>
          </a:xfrm>
          <a:prstGeom prst="rect">
            <a:avLst/>
          </a:prstGeom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998867768"/>
              </p:ext>
            </p:extLst>
          </p:nvPr>
        </p:nvGraphicFramePr>
        <p:xfrm>
          <a:off x="95215" y="628270"/>
          <a:ext cx="11322862" cy="586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Dikdörtgen 2"/>
          <p:cNvSpPr/>
          <p:nvPr/>
        </p:nvSpPr>
        <p:spPr>
          <a:xfrm>
            <a:off x="2603498" y="289714"/>
            <a:ext cx="6477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000" b="1" dirty="0" smtClean="0">
                <a:solidFill>
                  <a:srgbClr val="C00000"/>
                </a:solidFill>
              </a:rPr>
              <a:t>Koruma Kodları &amp; Standartlar</a:t>
            </a:r>
            <a:endParaRPr lang="tr-TR" sz="4000" b="1" dirty="0">
              <a:solidFill>
                <a:srgbClr val="C00000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0" y="6154093"/>
            <a:ext cx="1626320" cy="35368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b="54139"/>
          <a:stretch/>
        </p:blipFill>
        <p:spPr>
          <a:xfrm rot="2510485">
            <a:off x="324883" y="1015347"/>
            <a:ext cx="672409" cy="6763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1646">
            <a:off x="1014304" y="2109998"/>
            <a:ext cx="409747" cy="7495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10154">
            <a:off x="924180" y="3286749"/>
            <a:ext cx="828740" cy="54869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" y="5447058"/>
            <a:ext cx="554703" cy="5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1592</Words>
  <Application>Microsoft Office PowerPoint</Application>
  <PresentationFormat>Geniş ekran</PresentationFormat>
  <Paragraphs>356</Paragraphs>
  <Slides>26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CIDFont+F1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MONTAJ GÖRÜNTÜLERİ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Microsoft hesabı</cp:lastModifiedBy>
  <cp:revision>168</cp:revision>
  <dcterms:created xsi:type="dcterms:W3CDTF">2023-03-08T15:08:10Z</dcterms:created>
  <dcterms:modified xsi:type="dcterms:W3CDTF">2023-04-27T10:14:02Z</dcterms:modified>
</cp:coreProperties>
</file>